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31" autoAdjust="0"/>
    <p:restoredTop sz="94704" autoAdjust="0"/>
  </p:normalViewPr>
  <p:slideViewPr>
    <p:cSldViewPr>
      <p:cViewPr>
        <p:scale>
          <a:sx n="100" d="100"/>
          <a:sy n="100" d="100"/>
        </p:scale>
        <p:origin x="-1157" y="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8" name="グループ化 1857"/>
          <p:cNvGrpSpPr>
            <a:grpSpLocks noChangeAspect="1"/>
          </p:cNvGrpSpPr>
          <p:nvPr/>
        </p:nvGrpSpPr>
        <p:grpSpPr>
          <a:xfrm>
            <a:off x="5943110" y="2862484"/>
            <a:ext cx="1770480" cy="1526485"/>
            <a:chOff x="6678459" y="2014097"/>
            <a:chExt cx="2213100" cy="1908106"/>
          </a:xfrm>
        </p:grpSpPr>
        <p:grpSp>
          <p:nvGrpSpPr>
            <p:cNvPr id="1859" name="グループ化 1858"/>
            <p:cNvGrpSpPr/>
            <p:nvPr/>
          </p:nvGrpSpPr>
          <p:grpSpPr>
            <a:xfrm>
              <a:off x="7310028" y="2014097"/>
              <a:ext cx="769111" cy="1362424"/>
              <a:chOff x="2960168" y="4671171"/>
              <a:chExt cx="769111" cy="1362424"/>
            </a:xfrm>
          </p:grpSpPr>
          <p:grpSp>
            <p:nvGrpSpPr>
              <p:cNvPr id="1894" name="グループ化 1893"/>
              <p:cNvGrpSpPr/>
              <p:nvPr/>
            </p:nvGrpSpPr>
            <p:grpSpPr>
              <a:xfrm>
                <a:off x="2984924" y="4671171"/>
                <a:ext cx="719603" cy="1354335"/>
                <a:chOff x="2984924" y="4671171"/>
                <a:chExt cx="719603" cy="1354335"/>
              </a:xfrm>
            </p:grpSpPr>
            <p:grpSp>
              <p:nvGrpSpPr>
                <p:cNvPr id="1898" name="グループ化 1897"/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1907" name="片側の 2 つの角を丸めた四角形 1906"/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8" name="フリーフォーム 1907"/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09" name="グループ化 1908"/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1921" name="円/楕円 774"/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22" name="円/楕円 775"/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10" name="円/楕円 776"/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1" name="フリーフォーム 1910"/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12" name="グループ化 1911"/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1915" name="角丸四角形 1914"/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16" name="円/楕円 785"/>
                    <p:cNvSpPr/>
                    <p:nvPr/>
                  </p:nvSpPr>
                  <p:spPr>
                    <a:xfrm>
                      <a:off x="3140575" y="5079355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17" name="角丸四角形 1916"/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18" name="円/楕円 787"/>
                    <p:cNvSpPr/>
                    <p:nvPr/>
                  </p:nvSpPr>
                  <p:spPr>
                    <a:xfrm>
                      <a:off x="3464425" y="5079355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19" name="月 1918"/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20" name="月 1919"/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13" name="月 1912"/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4" name="円/楕円 4"/>
                  <p:cNvSpPr/>
                  <p:nvPr/>
                </p:nvSpPr>
                <p:spPr>
                  <a:xfrm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99" name="グループ化 1898"/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1900" name="片側の 2 つの角を丸めた四角形 1899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01" name="グループ化 1900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1905" name="台形 1904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06" name="台形 1905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902" name="グループ化 1901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1903" name="直角三角形 1902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04" name="直角三角形 1903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895" name="グループ化 1894"/>
              <p:cNvGrpSpPr/>
              <p:nvPr/>
            </p:nvGrpSpPr>
            <p:grpSpPr>
              <a:xfrm>
                <a:off x="2960168" y="5568372"/>
                <a:ext cx="769111" cy="465223"/>
                <a:chOff x="4613406" y="5385927"/>
                <a:chExt cx="1327436" cy="800383"/>
              </a:xfrm>
            </p:grpSpPr>
            <p:sp>
              <p:nvSpPr>
                <p:cNvPr id="1896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7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860" name="グループ化 1859"/>
            <p:cNvGrpSpPr/>
            <p:nvPr/>
          </p:nvGrpSpPr>
          <p:grpSpPr>
            <a:xfrm>
              <a:off x="7318670" y="2922044"/>
              <a:ext cx="926080" cy="400066"/>
              <a:chOff x="8463028" y="1729505"/>
              <a:chExt cx="657885" cy="284206"/>
            </a:xfrm>
          </p:grpSpPr>
          <p:sp>
            <p:nvSpPr>
              <p:cNvPr id="1888" name="角丸四角形 1887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9" name="角丸四角形 1888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0" name="円/楕円 1889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1" name="台形 1890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2" name="台形 1891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3" name="片側の 2 つの角を丸めた四角形 1892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61" name="グループ化 1860"/>
            <p:cNvGrpSpPr/>
            <p:nvPr/>
          </p:nvGrpSpPr>
          <p:grpSpPr>
            <a:xfrm>
              <a:off x="6678459" y="2295069"/>
              <a:ext cx="2213100" cy="1627134"/>
              <a:chOff x="3443669" y="835299"/>
              <a:chExt cx="3185731" cy="2342241"/>
            </a:xfrm>
          </p:grpSpPr>
          <p:sp>
            <p:nvSpPr>
              <p:cNvPr id="1862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3" name="正方形/長方形 1862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4" name="正方形/長方形 1863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65" name="グループ化 1864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1876" name="グループ化 1875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886" name="片側の 2 つの角を丸めた四角形 1885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7" name="片側の 2 つの角を丸めた四角形 1886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77" name="グループ化 1876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1882" name="円/楕円 1881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883" name="グループ化 1882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1884" name="片側の 2 つの角を丸めた四角形 1883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85" name="片側の 2 つの角を丸めた四角形 1884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878" name="グループ化 1877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880" name="片側の 2 つの角を丸めた四角形 1879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1" name="片側の 2 つの角を丸めた四角形 1880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79" name="台形 1878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66" name="正方形/長方形 1865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7" name="正方形/長方形 1866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8" name="正方形/長方形 1867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9" name="正方形/長方形 1868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0" name="正方形/長方形 1869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1" name="正方形/長方形 1870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2" name="正方形/長方形 1871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3" name="正方形/長方形 1872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4" name="正方形/長方形 1873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5" name="正方形/長方形 1874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923" name="グループ化 1922"/>
          <p:cNvGrpSpPr>
            <a:grpSpLocks noChangeAspect="1"/>
          </p:cNvGrpSpPr>
          <p:nvPr/>
        </p:nvGrpSpPr>
        <p:grpSpPr>
          <a:xfrm>
            <a:off x="324997" y="2765626"/>
            <a:ext cx="1873217" cy="1603970"/>
            <a:chOff x="-1182988" y="1917240"/>
            <a:chExt cx="2341521" cy="2004963"/>
          </a:xfrm>
        </p:grpSpPr>
        <p:grpSp>
          <p:nvGrpSpPr>
            <p:cNvPr id="1924" name="グループ化 1923"/>
            <p:cNvGrpSpPr/>
            <p:nvPr/>
          </p:nvGrpSpPr>
          <p:grpSpPr>
            <a:xfrm>
              <a:off x="-438565" y="1917240"/>
              <a:ext cx="822595" cy="1459727"/>
              <a:chOff x="-428699" y="4574314"/>
              <a:chExt cx="822595" cy="1459727"/>
            </a:xfrm>
          </p:grpSpPr>
          <p:grpSp>
            <p:nvGrpSpPr>
              <p:cNvPr id="1951" name="グループ化 1950"/>
              <p:cNvGrpSpPr/>
              <p:nvPr/>
            </p:nvGrpSpPr>
            <p:grpSpPr>
              <a:xfrm>
                <a:off x="-428699" y="4574314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1955" name="グループ化 1954"/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1964" name="片側の 2 つの角を丸めた四角形 1963"/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65" name="フリーフォーム 1964"/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66" name="グループ化 1965"/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1978" name="円/楕円 838"/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79" name="円/楕円 839"/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67" name="円/楕円 840"/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68" name="フリーフォーム 1967"/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69" name="フリーフォーム 1968"/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70" name="グループ化 1969"/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1972" name="楕円 14"/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73" name="楕円 562"/>
                    <p:cNvSpPr/>
                    <p:nvPr/>
                  </p:nvSpPr>
                  <p:spPr>
                    <a:xfrm>
                      <a:off x="-253100" y="5056973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74" name="楕円 563"/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75" name="楕円 564"/>
                    <p:cNvSpPr/>
                    <p:nvPr/>
                  </p:nvSpPr>
                  <p:spPr>
                    <a:xfrm>
                      <a:off x="67575" y="5056973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76" name="フリーフォーム 1975"/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77" name="フリーフォーム 1976"/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71" name="円/楕円 4"/>
                  <p:cNvSpPr/>
                  <p:nvPr/>
                </p:nvSpPr>
                <p:spPr>
                  <a:xfrm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56" name="グループ化 1955"/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1957" name="片側の 2 つの角を丸めた四角形 1956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58" name="グループ化 1957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1962" name="台形 1961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63" name="台形 1962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959" name="グループ化 1958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1960" name="直角三角形 1959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61" name="直角三角形 1960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952" name="グループ化 1951"/>
              <p:cNvGrpSpPr/>
              <p:nvPr/>
            </p:nvGrpSpPr>
            <p:grpSpPr>
              <a:xfrm>
                <a:off x="-401956" y="5568818"/>
                <a:ext cx="771572" cy="465223"/>
                <a:chOff x="4613406" y="5385927"/>
                <a:chExt cx="1327436" cy="800383"/>
              </a:xfrm>
            </p:grpSpPr>
            <p:sp>
              <p:nvSpPr>
                <p:cNvPr id="1953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4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925" name="グループ化 1924"/>
            <p:cNvGrpSpPr/>
            <p:nvPr/>
          </p:nvGrpSpPr>
          <p:grpSpPr>
            <a:xfrm>
              <a:off x="-371167" y="2924944"/>
              <a:ext cx="711316" cy="398955"/>
              <a:chOff x="2859979" y="1731565"/>
              <a:chExt cx="505317" cy="283417"/>
            </a:xfrm>
          </p:grpSpPr>
          <p:sp>
            <p:nvSpPr>
              <p:cNvPr id="1946" name="角丸四角形 1945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7" name="角丸四角形 1946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8" name="円/楕円 1947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9" name="台形 1948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0" name="台形 1949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26" name="グループ化 1925"/>
            <p:cNvGrpSpPr/>
            <p:nvPr/>
          </p:nvGrpSpPr>
          <p:grpSpPr>
            <a:xfrm>
              <a:off x="-1182988" y="2819161"/>
              <a:ext cx="2341521" cy="1103042"/>
              <a:chOff x="32929" y="1589724"/>
              <a:chExt cx="3370590" cy="1587816"/>
            </a:xfrm>
          </p:grpSpPr>
          <p:sp>
            <p:nvSpPr>
              <p:cNvPr id="1927" name="正方形/長方形 1926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8" name="正方形/長方形 1927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9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0" name="正方形/長方形 1929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1" name="正方形/長方形 1930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2" name="正方形/長方形 1931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3" name="正方形/長方形 1932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4" name="正方形/長方形 1933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5" name="正方形/長方形 1934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6" name="正方形/長方形 1935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7" name="グループ化 1936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1940" name="1 つの角を丸めた四角形 1939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1" name="1 つの角を丸めた四角形 1940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2" name="五角形 1941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3" name="五角形 1942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4" name="台形 1943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5" name="台形 1944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38" name="正方形/長方形 1937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9" name="正方形/長方形 1938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980" name="グループ化 1979"/>
          <p:cNvGrpSpPr>
            <a:grpSpLocks noChangeAspect="1"/>
          </p:cNvGrpSpPr>
          <p:nvPr/>
        </p:nvGrpSpPr>
        <p:grpSpPr>
          <a:xfrm>
            <a:off x="2198495" y="2840520"/>
            <a:ext cx="1754282" cy="1544055"/>
            <a:chOff x="1483608" y="1992134"/>
            <a:chExt cx="2192852" cy="1930069"/>
          </a:xfrm>
        </p:grpSpPr>
        <p:grpSp>
          <p:nvGrpSpPr>
            <p:cNvPr id="1981" name="グループ化 1980"/>
            <p:cNvGrpSpPr/>
            <p:nvPr/>
          </p:nvGrpSpPr>
          <p:grpSpPr>
            <a:xfrm>
              <a:off x="2182850" y="1992134"/>
              <a:ext cx="769111" cy="1384387"/>
              <a:chOff x="711675" y="4649208"/>
              <a:chExt cx="769111" cy="1384387"/>
            </a:xfrm>
          </p:grpSpPr>
          <p:grpSp>
            <p:nvGrpSpPr>
              <p:cNvPr id="1998" name="グループ化 1997"/>
              <p:cNvGrpSpPr/>
              <p:nvPr/>
            </p:nvGrpSpPr>
            <p:grpSpPr>
              <a:xfrm>
                <a:off x="734524" y="4649208"/>
                <a:ext cx="719603" cy="1376298"/>
                <a:chOff x="703823" y="4649208"/>
                <a:chExt cx="719603" cy="1376298"/>
              </a:xfrm>
            </p:grpSpPr>
            <p:grpSp>
              <p:nvGrpSpPr>
                <p:cNvPr id="2002" name="グループ化 2001"/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2011" name="片側の 2 つの角を丸めた四角形 2010"/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012" name="グループ化 2011"/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2025" name="円/楕円 834"/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26" name="円/楕円 835"/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27" name="円/楕円 836"/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28" name="円/楕円 837"/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013" name="グループ化 2012"/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2023" name="円/楕円 838"/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24" name="円/楕円 839"/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014" name="円/楕円 840"/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015" name="グループ化 2014"/>
                  <p:cNvGrpSpPr/>
                  <p:nvPr/>
                </p:nvGrpSpPr>
                <p:grpSpPr>
                  <a:xfrm>
                    <a:off x="829639" y="4897338"/>
                    <a:ext cx="467970" cy="223454"/>
                    <a:chOff x="829336" y="4897338"/>
                    <a:chExt cx="467970" cy="223454"/>
                  </a:xfrm>
                </p:grpSpPr>
                <p:sp>
                  <p:nvSpPr>
                    <p:cNvPr id="2019" name="円/楕円 847"/>
                    <p:cNvSpPr/>
                    <p:nvPr/>
                  </p:nvSpPr>
                  <p:spPr>
                    <a:xfrm>
                      <a:off x="873969" y="5023121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20" name="円/楕円 848"/>
                    <p:cNvSpPr/>
                    <p:nvPr/>
                  </p:nvSpPr>
                  <p:spPr>
                    <a:xfrm>
                      <a:off x="1193057" y="5023121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21" name="フローチャート: 端子 685"/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22" name="フローチャート: 端子 686"/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016" name="台形 2015"/>
                  <p:cNvSpPr/>
                  <p:nvPr/>
                </p:nvSpPr>
                <p:spPr>
                  <a:xfrm>
                    <a:off x="973832" y="5175410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17" name="フリーフォーム 2016"/>
                  <p:cNvSpPr/>
                  <p:nvPr/>
                </p:nvSpPr>
                <p:spPr>
                  <a:xfrm>
                    <a:off x="993598" y="5084227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18" name="円/楕円 4"/>
                  <p:cNvSpPr/>
                  <p:nvPr/>
                </p:nvSpPr>
                <p:spPr>
                  <a:xfrm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03" name="グループ化 2002"/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2004" name="片側の 2 つの角を丸めた四角形 2003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005" name="グループ化 2004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009" name="台形 2008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10" name="台形 2009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006" name="グループ化 2005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007" name="直角三角形 2006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08" name="直角三角形 2007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999" name="グループ化 1998"/>
              <p:cNvGrpSpPr/>
              <p:nvPr/>
            </p:nvGrpSpPr>
            <p:grpSpPr>
              <a:xfrm>
                <a:off x="711675" y="5568372"/>
                <a:ext cx="769111" cy="465223"/>
                <a:chOff x="4613406" y="5385927"/>
                <a:chExt cx="1327436" cy="800383"/>
              </a:xfrm>
            </p:grpSpPr>
            <p:sp>
              <p:nvSpPr>
                <p:cNvPr id="2000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1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982" name="グループ化 1981"/>
            <p:cNvGrpSpPr/>
            <p:nvPr/>
          </p:nvGrpSpPr>
          <p:grpSpPr>
            <a:xfrm>
              <a:off x="2211748" y="2948852"/>
              <a:ext cx="711316" cy="398955"/>
              <a:chOff x="2859979" y="1731565"/>
              <a:chExt cx="505317" cy="283417"/>
            </a:xfrm>
          </p:grpSpPr>
          <p:sp>
            <p:nvSpPr>
              <p:cNvPr id="1993" name="角丸四角形 1992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4" name="角丸四角形 1993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5" name="円/楕円 1994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6" name="台形 1995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7" name="台形 1996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83" name="グループ化 1982"/>
            <p:cNvGrpSpPr/>
            <p:nvPr/>
          </p:nvGrpSpPr>
          <p:grpSpPr>
            <a:xfrm>
              <a:off x="1483608" y="3127667"/>
              <a:ext cx="2192852" cy="794536"/>
              <a:chOff x="2342710" y="5764872"/>
              <a:chExt cx="1557797" cy="564437"/>
            </a:xfrm>
          </p:grpSpPr>
          <p:sp>
            <p:nvSpPr>
              <p:cNvPr id="1984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5" name="正方形/長方形 1984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6" name="正方形/長方形 1985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7" name="正方形/長方形 1986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8" name="正方形/長方形 1987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89" name="グループ化 1988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991" name="ドーナツ 199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2" name="台形 1991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90" name="正方形/長方形 1989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029" name="グループ化 2028"/>
          <p:cNvGrpSpPr>
            <a:grpSpLocks noChangeAspect="1"/>
          </p:cNvGrpSpPr>
          <p:nvPr/>
        </p:nvGrpSpPr>
        <p:grpSpPr>
          <a:xfrm>
            <a:off x="4094196" y="2919344"/>
            <a:ext cx="1754283" cy="1480996"/>
            <a:chOff x="4048514" y="2070958"/>
            <a:chExt cx="2192854" cy="1851245"/>
          </a:xfrm>
        </p:grpSpPr>
        <p:grpSp>
          <p:nvGrpSpPr>
            <p:cNvPr id="2030" name="グループ化 2029"/>
            <p:cNvGrpSpPr/>
            <p:nvPr/>
          </p:nvGrpSpPr>
          <p:grpSpPr>
            <a:xfrm>
              <a:off x="4760385" y="2070958"/>
              <a:ext cx="769111" cy="1305563"/>
              <a:chOff x="1848677" y="4728032"/>
              <a:chExt cx="769111" cy="1305563"/>
            </a:xfrm>
          </p:grpSpPr>
          <p:grpSp>
            <p:nvGrpSpPr>
              <p:cNvPr id="2060" name="グループ化 2059"/>
              <p:cNvGrpSpPr/>
              <p:nvPr/>
            </p:nvGrpSpPr>
            <p:grpSpPr>
              <a:xfrm>
                <a:off x="1867999" y="4728032"/>
                <a:ext cx="719604" cy="1297474"/>
                <a:chOff x="1837298" y="4728032"/>
                <a:chExt cx="719604" cy="1297474"/>
              </a:xfrm>
            </p:grpSpPr>
            <p:grpSp>
              <p:nvGrpSpPr>
                <p:cNvPr id="2066" name="グループ化 2065"/>
                <p:cNvGrpSpPr/>
                <p:nvPr/>
              </p:nvGrpSpPr>
              <p:grpSpPr>
                <a:xfrm>
                  <a:off x="1837298" y="472803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2075" name="片側の 2 つの角を丸めた四角形 2074"/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076" name="グループ化 2075"/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2077" name="星 24 2076"/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78" name="円/楕円 805"/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79" name="円/楕円 806"/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80" name="円/楕円 807"/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81" name="弦 2080"/>
                    <p:cNvSpPr/>
                    <p:nvPr/>
                  </p:nvSpPr>
                  <p:spPr>
                    <a:xfrm>
                      <a:off x="1956346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82" name="フローチャート: 手操作入力 675"/>
                    <p:cNvSpPr/>
                    <p:nvPr/>
                  </p:nvSpPr>
                  <p:spPr>
                    <a:xfrm rot="10800000">
                      <a:off x="1997966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83" name="弦 2082"/>
                    <p:cNvSpPr/>
                    <p:nvPr/>
                  </p:nvSpPr>
                  <p:spPr>
                    <a:xfrm flipH="1">
                      <a:off x="2239750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84" name="フローチャート: 手操作入力 680"/>
                    <p:cNvSpPr/>
                    <p:nvPr/>
                  </p:nvSpPr>
                  <p:spPr>
                    <a:xfrm rot="10800000" flipH="1">
                      <a:off x="2242971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85" name="円/楕円 820"/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86" name="円/楕円 4"/>
                    <p:cNvSpPr/>
                    <p:nvPr/>
                  </p:nvSpPr>
                  <p:spPr>
                    <a:xfrm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067" name="グループ化 2066"/>
                <p:cNvGrpSpPr/>
                <p:nvPr/>
              </p:nvGrpSpPr>
              <p:grpSpPr>
                <a:xfrm>
                  <a:off x="1898480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068" name="片側の 2 つの角を丸めた四角形 2067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069" name="グループ化 2068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073" name="台形 2072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74" name="台形 2073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070" name="グループ化 2069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071" name="直角三角形 2070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72" name="直角三角形 2071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061" name="グループ化 2060"/>
              <p:cNvGrpSpPr/>
              <p:nvPr/>
            </p:nvGrpSpPr>
            <p:grpSpPr>
              <a:xfrm>
                <a:off x="1848677" y="5568372"/>
                <a:ext cx="769111" cy="465223"/>
                <a:chOff x="4613406" y="5385927"/>
                <a:chExt cx="1327436" cy="800383"/>
              </a:xfrm>
            </p:grpSpPr>
            <p:sp>
              <p:nvSpPr>
                <p:cNvPr id="2064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5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62" name="円/楕円 2061"/>
              <p:cNvSpPr/>
              <p:nvPr/>
            </p:nvSpPr>
            <p:spPr>
              <a:xfrm>
                <a:off x="2067688" y="5103313"/>
                <a:ext cx="90120" cy="901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3" name="円/楕円 2062"/>
              <p:cNvSpPr/>
              <p:nvPr/>
            </p:nvSpPr>
            <p:spPr>
              <a:xfrm>
                <a:off x="2296283" y="5103313"/>
                <a:ext cx="90120" cy="901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31" name="グループ化 2030"/>
            <p:cNvGrpSpPr/>
            <p:nvPr/>
          </p:nvGrpSpPr>
          <p:grpSpPr>
            <a:xfrm>
              <a:off x="4794662" y="2943008"/>
              <a:ext cx="711316" cy="398955"/>
              <a:chOff x="2859979" y="1731565"/>
              <a:chExt cx="505317" cy="283417"/>
            </a:xfrm>
          </p:grpSpPr>
          <p:sp>
            <p:nvSpPr>
              <p:cNvPr id="2055" name="角丸四角形 2054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6" name="角丸四角形 2055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7" name="円/楕円 2056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8" name="台形 2057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9" name="台形 2058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32" name="グループ化 2031"/>
            <p:cNvGrpSpPr/>
            <p:nvPr/>
          </p:nvGrpSpPr>
          <p:grpSpPr>
            <a:xfrm>
              <a:off x="4048514" y="2945141"/>
              <a:ext cx="2192854" cy="977062"/>
              <a:chOff x="3574414" y="4296557"/>
              <a:chExt cx="3156585" cy="1406469"/>
            </a:xfrm>
          </p:grpSpPr>
          <p:grpSp>
            <p:nvGrpSpPr>
              <p:cNvPr id="2033" name="グループ化 2032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2053" name="爆発 1 2052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4" name="爆発 1 2053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34" name="グループ化 2033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2051" name="爆発 1 205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2" name="爆発 1 205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35" name="グループ化 2034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2049" name="爆発 1 204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0" name="爆発 1 204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36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7" name="正方形/長方形 2036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8" name="正方形/長方形 2037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9" name="正方形/長方形 2038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0" name="正方形/長方形 2039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1" name="正方形/長方形 2040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42" name="グループ化 2041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2043" name="1 つの角を丸めた四角形 2042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4" name="1 つの角を丸めた四角形 2043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5" name="五角形 2044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6" name="五角形 2045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7" name="台形 2046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8" name="台形 2047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087" name="グループ化 2086"/>
          <p:cNvGrpSpPr>
            <a:grpSpLocks noChangeAspect="1"/>
          </p:cNvGrpSpPr>
          <p:nvPr/>
        </p:nvGrpSpPr>
        <p:grpSpPr>
          <a:xfrm>
            <a:off x="7788315" y="2923612"/>
            <a:ext cx="1777739" cy="1477582"/>
            <a:chOff x="9358184" y="2075226"/>
            <a:chExt cx="2222174" cy="1846977"/>
          </a:xfrm>
        </p:grpSpPr>
        <p:grpSp>
          <p:nvGrpSpPr>
            <p:cNvPr id="2088" name="グループ化 2087"/>
            <p:cNvGrpSpPr/>
            <p:nvPr/>
          </p:nvGrpSpPr>
          <p:grpSpPr>
            <a:xfrm>
              <a:off x="10076244" y="2075226"/>
              <a:ext cx="769111" cy="1301295"/>
              <a:chOff x="7337554" y="9201144"/>
              <a:chExt cx="769111" cy="1301295"/>
            </a:xfrm>
          </p:grpSpPr>
          <p:grpSp>
            <p:nvGrpSpPr>
              <p:cNvPr id="2109" name="グループ化 2108"/>
              <p:cNvGrpSpPr/>
              <p:nvPr/>
            </p:nvGrpSpPr>
            <p:grpSpPr>
              <a:xfrm>
                <a:off x="7362308" y="9201144"/>
                <a:ext cx="719603" cy="1293206"/>
                <a:chOff x="4108550" y="4732300"/>
                <a:chExt cx="719603" cy="1293206"/>
              </a:xfrm>
            </p:grpSpPr>
            <p:grpSp>
              <p:nvGrpSpPr>
                <p:cNvPr id="2113" name="グループ化 2112"/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2122" name="角丸四角形 1206"/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23" name="片側の 2 つの角を丸めた四角形 2122"/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24" name="グループ化 2123"/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2133" name="円/楕円 745"/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34" name="円/楕円 746"/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25" name="角丸四角形 2124"/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26" name="グループ化 2125"/>
                  <p:cNvGrpSpPr/>
                  <p:nvPr/>
                </p:nvGrpSpPr>
                <p:grpSpPr>
                  <a:xfrm>
                    <a:off x="4227264" y="4959727"/>
                    <a:ext cx="482174" cy="194180"/>
                    <a:chOff x="4232627" y="4959727"/>
                    <a:chExt cx="482174" cy="194180"/>
                  </a:xfrm>
                </p:grpSpPr>
                <p:sp>
                  <p:nvSpPr>
                    <p:cNvPr id="2129" name="フローチャート: 端子 650"/>
                    <p:cNvSpPr/>
                    <p:nvPr/>
                  </p:nvSpPr>
                  <p:spPr>
                    <a:xfrm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30" name="フローチャート: 端子 651"/>
                    <p:cNvSpPr/>
                    <p:nvPr/>
                  </p:nvSpPr>
                  <p:spPr>
                    <a:xfrm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31" name="円/楕円 757"/>
                    <p:cNvSpPr/>
                    <p:nvPr/>
                  </p:nvSpPr>
                  <p:spPr>
                    <a:xfrm>
                      <a:off x="4315956" y="506328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32" name="円/楕円 758"/>
                    <p:cNvSpPr/>
                    <p:nvPr/>
                  </p:nvSpPr>
                  <p:spPr>
                    <a:xfrm>
                      <a:off x="4582488" y="506328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27" name="フリーフォーム 2126"/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28" name="円/楕円 4"/>
                  <p:cNvSpPr/>
                  <p:nvPr/>
                </p:nvSpPr>
                <p:spPr>
                  <a:xfrm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14" name="グループ化 2113"/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115" name="片側の 2 つの角を丸めた四角形 2114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16" name="グループ化 2115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120" name="台形 2119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21" name="台形 2120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117" name="グループ化 2116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118" name="直角三角形 2117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19" name="直角三角形 2118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110" name="グループ化 2109"/>
              <p:cNvGrpSpPr/>
              <p:nvPr/>
            </p:nvGrpSpPr>
            <p:grpSpPr>
              <a:xfrm>
                <a:off x="7337554" y="10037216"/>
                <a:ext cx="769111" cy="465223"/>
                <a:chOff x="4613406" y="5385927"/>
                <a:chExt cx="1327436" cy="800383"/>
              </a:xfrm>
            </p:grpSpPr>
            <p:sp>
              <p:nvSpPr>
                <p:cNvPr id="2111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2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089" name="グループ化 2088"/>
            <p:cNvGrpSpPr/>
            <p:nvPr/>
          </p:nvGrpSpPr>
          <p:grpSpPr>
            <a:xfrm>
              <a:off x="10098950" y="2946278"/>
              <a:ext cx="926080" cy="400066"/>
              <a:chOff x="8463028" y="1729505"/>
              <a:chExt cx="657885" cy="284206"/>
            </a:xfrm>
          </p:grpSpPr>
          <p:sp>
            <p:nvSpPr>
              <p:cNvPr id="2103" name="角丸四角形 2102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4" name="角丸四角形 2103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5" name="円/楕円 2104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6" name="台形 2105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7" name="台形 2106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8" name="片側の 2 つの角を丸めた四角形 2107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90" name="グループ化 2089"/>
            <p:cNvGrpSpPr/>
            <p:nvPr/>
          </p:nvGrpSpPr>
          <p:grpSpPr>
            <a:xfrm>
              <a:off x="9358184" y="2969819"/>
              <a:ext cx="2222174" cy="952384"/>
              <a:chOff x="6825615" y="1806594"/>
              <a:chExt cx="3198792" cy="1370946"/>
            </a:xfrm>
          </p:grpSpPr>
          <p:sp>
            <p:nvSpPr>
              <p:cNvPr id="2091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2" name="正方形/長方形 2091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3" name="正方形/長方形 2092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4" name="片側の 2 つの角を丸めた四角形 2093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5" name="角丸四角形 2094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6" name="角丸四角形 2095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7" name="片側の 2 つの角を丸めた四角形 2096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8" name="角丸四角形 2097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9" name="角丸四角形 2098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00" name="グループ化 2099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101" name="ドーナツ 210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2" name="台形 2101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135" name="グループ化 2134"/>
          <p:cNvGrpSpPr>
            <a:grpSpLocks noChangeAspect="1"/>
          </p:cNvGrpSpPr>
          <p:nvPr/>
        </p:nvGrpSpPr>
        <p:grpSpPr>
          <a:xfrm>
            <a:off x="5943110" y="4772932"/>
            <a:ext cx="1770480" cy="1560150"/>
            <a:chOff x="6678459" y="4276271"/>
            <a:chExt cx="2213100" cy="1950188"/>
          </a:xfrm>
        </p:grpSpPr>
        <p:grpSp>
          <p:nvGrpSpPr>
            <p:cNvPr id="2136" name="グループ化 2135"/>
            <p:cNvGrpSpPr/>
            <p:nvPr/>
          </p:nvGrpSpPr>
          <p:grpSpPr>
            <a:xfrm>
              <a:off x="7163459" y="4276271"/>
              <a:ext cx="1138510" cy="1354335"/>
              <a:chOff x="2777243" y="2970037"/>
              <a:chExt cx="1138510" cy="1354335"/>
            </a:xfrm>
          </p:grpSpPr>
          <p:grpSp>
            <p:nvGrpSpPr>
              <p:cNvPr id="2171" name="グループ化 2170"/>
              <p:cNvGrpSpPr/>
              <p:nvPr/>
            </p:nvGrpSpPr>
            <p:grpSpPr>
              <a:xfrm>
                <a:off x="2984924" y="2970037"/>
                <a:ext cx="719603" cy="893097"/>
                <a:chOff x="2984924" y="4671171"/>
                <a:chExt cx="719603" cy="893097"/>
              </a:xfrm>
            </p:grpSpPr>
            <p:sp>
              <p:nvSpPr>
                <p:cNvPr id="2190" name="片側の 2 つの角を丸めた四角形 2189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1" name="フリーフォーム 2190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92" name="グループ化 2191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2203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04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93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4" name="フリーフォーム 2193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95" name="グループ化 2194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2197" name="角丸四角形 2196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98" name="円/楕円 785"/>
                  <p:cNvSpPr/>
                  <p:nvPr/>
                </p:nvSpPr>
                <p:spPr>
                  <a:xfrm>
                    <a:off x="3140575" y="5084356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99" name="角丸四角形 2198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00" name="円/楕円 787"/>
                  <p:cNvSpPr/>
                  <p:nvPr/>
                </p:nvSpPr>
                <p:spPr>
                  <a:xfrm>
                    <a:off x="3464425" y="5084356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01" name="月 2200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02" name="月 2201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96" name="月 2195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72" name="グループ化 2171"/>
              <p:cNvGrpSpPr/>
              <p:nvPr/>
            </p:nvGrpSpPr>
            <p:grpSpPr>
              <a:xfrm>
                <a:off x="3042292" y="3787617"/>
                <a:ext cx="604867" cy="536755"/>
                <a:chOff x="1898480" y="5488751"/>
                <a:chExt cx="604867" cy="536755"/>
              </a:xfrm>
            </p:grpSpPr>
            <p:sp>
              <p:nvSpPr>
                <p:cNvPr id="2183" name="片側の 2 つの角を丸めた四角形 218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84" name="グループ化 218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188" name="台形 218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89" name="台形 218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85" name="グループ化 218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186" name="直角三角形 218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87" name="直角三角形 218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173" name="グループ化 2172"/>
              <p:cNvGrpSpPr/>
              <p:nvPr/>
            </p:nvGrpSpPr>
            <p:grpSpPr>
              <a:xfrm>
                <a:off x="2777243" y="3044888"/>
                <a:ext cx="1138510" cy="865590"/>
                <a:chOff x="928392" y="3805586"/>
                <a:chExt cx="2193383" cy="1667594"/>
              </a:xfrm>
            </p:grpSpPr>
            <p:grpSp>
              <p:nvGrpSpPr>
                <p:cNvPr id="2175" name="グループ化 2174"/>
                <p:cNvGrpSpPr/>
                <p:nvPr/>
              </p:nvGrpSpPr>
              <p:grpSpPr>
                <a:xfrm>
                  <a:off x="928392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2180" name="フリーフォーム 2179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81" name="台形 2180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82" name="フリーフォーム 2181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76" name="グループ化 2175"/>
                <p:cNvGrpSpPr/>
                <p:nvPr/>
              </p:nvGrpSpPr>
              <p:grpSpPr>
                <a:xfrm flipH="1">
                  <a:off x="2144044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2177" name="フリーフォーム 2176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78" name="台形 2177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79" name="フリーフォーム 2178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174" name="円/楕円 2173"/>
              <p:cNvSpPr/>
              <p:nvPr/>
            </p:nvSpPr>
            <p:spPr>
              <a:xfrm>
                <a:off x="3171850" y="361066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37" name="グループ化 2136"/>
            <p:cNvGrpSpPr/>
            <p:nvPr/>
          </p:nvGrpSpPr>
          <p:grpSpPr>
            <a:xfrm>
              <a:off x="7318670" y="5226300"/>
              <a:ext cx="926080" cy="400066"/>
              <a:chOff x="8463028" y="1729505"/>
              <a:chExt cx="657885" cy="284206"/>
            </a:xfrm>
          </p:grpSpPr>
          <p:sp>
            <p:nvSpPr>
              <p:cNvPr id="2165" name="角丸四角形 2164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6" name="角丸四角形 2165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7" name="円/楕円 2166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8" name="台形 2167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9" name="台形 2168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0" name="片側の 2 つの角を丸めた四角形 2169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38" name="グループ化 2137"/>
            <p:cNvGrpSpPr/>
            <p:nvPr/>
          </p:nvGrpSpPr>
          <p:grpSpPr>
            <a:xfrm>
              <a:off x="6678459" y="4599325"/>
              <a:ext cx="2213100" cy="1627134"/>
              <a:chOff x="3443669" y="835299"/>
              <a:chExt cx="3185731" cy="2342241"/>
            </a:xfrm>
          </p:grpSpPr>
          <p:sp>
            <p:nvSpPr>
              <p:cNvPr id="2139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0" name="正方形/長方形 2139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1" name="正方形/長方形 2140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42" name="グループ化 2141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2153" name="グループ化 2152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163" name="片側の 2 つの角を丸めた四角形 2162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4" name="片側の 2 つの角を丸めた四角形 2163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54" name="グループ化 2153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159" name="円/楕円 2158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60" name="グループ化 2159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161" name="片側の 2 つの角を丸めた四角形 2160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62" name="片側の 2 つの角を丸めた四角形 2161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55" name="グループ化 2154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157" name="片側の 2 つの角を丸めた四角形 2156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58" name="片側の 2 つの角を丸めた四角形 2157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56" name="台形 2155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43" name="正方形/長方形 2142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4" name="正方形/長方形 2143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5" name="正方形/長方形 2144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6" name="正方形/長方形 2145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7" name="正方形/長方形 2146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8" name="正方形/長方形 2147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9" name="正方形/長方形 2148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0" name="正方形/長方形 2149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1" name="正方形/長方形 2150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2" name="正方形/長方形 2151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205" name="グループ化 2204"/>
          <p:cNvGrpSpPr>
            <a:grpSpLocks noChangeAspect="1"/>
          </p:cNvGrpSpPr>
          <p:nvPr/>
        </p:nvGrpSpPr>
        <p:grpSpPr>
          <a:xfrm>
            <a:off x="324997" y="4676075"/>
            <a:ext cx="1873217" cy="1637636"/>
            <a:chOff x="-1182988" y="4179414"/>
            <a:chExt cx="2341521" cy="2047045"/>
          </a:xfrm>
        </p:grpSpPr>
        <p:grpSp>
          <p:nvGrpSpPr>
            <p:cNvPr id="2206" name="グループ化 2205"/>
            <p:cNvGrpSpPr/>
            <p:nvPr/>
          </p:nvGrpSpPr>
          <p:grpSpPr>
            <a:xfrm>
              <a:off x="-610841" y="4179414"/>
              <a:ext cx="1138510" cy="1451192"/>
              <a:chOff x="-611510" y="2873180"/>
              <a:chExt cx="1138510" cy="1451192"/>
            </a:xfrm>
          </p:grpSpPr>
          <p:grpSp>
            <p:nvGrpSpPr>
              <p:cNvPr id="2233" name="グループ化 2232"/>
              <p:cNvGrpSpPr/>
              <p:nvPr/>
            </p:nvGrpSpPr>
            <p:grpSpPr>
              <a:xfrm>
                <a:off x="-459400" y="2873180"/>
                <a:ext cx="822595" cy="1005932"/>
                <a:chOff x="-459400" y="4574314"/>
                <a:chExt cx="822595" cy="1005932"/>
              </a:xfrm>
            </p:grpSpPr>
            <p:sp>
              <p:nvSpPr>
                <p:cNvPr id="2252" name="片側の 2 つの角を丸めた四角形 2251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3" name="フリーフォーム 2252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54" name="グループ化 2253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2265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6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55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6" name="フリーフォーム 2255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7" name="フリーフォーム 2256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58" name="グループ化 2257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2259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0" name="楕円 562"/>
                  <p:cNvSpPr/>
                  <p:nvPr/>
                </p:nvSpPr>
                <p:spPr>
                  <a:xfrm>
                    <a:off x="-253100" y="5062017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1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2" name="楕円 564"/>
                  <p:cNvSpPr/>
                  <p:nvPr/>
                </p:nvSpPr>
                <p:spPr>
                  <a:xfrm>
                    <a:off x="67575" y="5062017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3" name="フリーフォーム 2262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4" name="フリーフォーム 2263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234" name="グループ化 2233"/>
              <p:cNvGrpSpPr/>
              <p:nvPr/>
            </p:nvGrpSpPr>
            <p:grpSpPr>
              <a:xfrm>
                <a:off x="-350536" y="3787617"/>
                <a:ext cx="604867" cy="536755"/>
                <a:chOff x="-350536" y="5488751"/>
                <a:chExt cx="604867" cy="536755"/>
              </a:xfrm>
            </p:grpSpPr>
            <p:sp>
              <p:nvSpPr>
                <p:cNvPr id="2245" name="片側の 2 つの角を丸めた四角形 2244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46" name="グループ化 2245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250" name="台形 224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51" name="台形 225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47" name="グループ化 2246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248" name="直角三角形 224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49" name="直角三角形 224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235" name="グループ化 2234"/>
              <p:cNvGrpSpPr/>
              <p:nvPr/>
            </p:nvGrpSpPr>
            <p:grpSpPr>
              <a:xfrm>
                <a:off x="-611510" y="3044888"/>
                <a:ext cx="1138510" cy="865590"/>
                <a:chOff x="928392" y="3805586"/>
                <a:chExt cx="2193383" cy="1667594"/>
              </a:xfrm>
            </p:grpSpPr>
            <p:grpSp>
              <p:nvGrpSpPr>
                <p:cNvPr id="2237" name="グループ化 2236"/>
                <p:cNvGrpSpPr/>
                <p:nvPr/>
              </p:nvGrpSpPr>
              <p:grpSpPr>
                <a:xfrm>
                  <a:off x="928392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2242" name="フリーフォーム 2241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43" name="台形 2242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44" name="フリーフォーム 2243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38" name="グループ化 2237"/>
                <p:cNvGrpSpPr/>
                <p:nvPr/>
              </p:nvGrpSpPr>
              <p:grpSpPr>
                <a:xfrm flipH="1">
                  <a:off x="2144044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2239" name="フリーフォーム 2238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40" name="台形 2239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41" name="フリーフォーム 2240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236" name="円/楕円 2235"/>
              <p:cNvSpPr/>
              <p:nvPr/>
            </p:nvSpPr>
            <p:spPr>
              <a:xfrm>
                <a:off x="-220873" y="359542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07" name="グループ化 2206"/>
            <p:cNvGrpSpPr/>
            <p:nvPr/>
          </p:nvGrpSpPr>
          <p:grpSpPr>
            <a:xfrm>
              <a:off x="-371167" y="5229200"/>
              <a:ext cx="711316" cy="398955"/>
              <a:chOff x="2859979" y="1731565"/>
              <a:chExt cx="505317" cy="283417"/>
            </a:xfrm>
          </p:grpSpPr>
          <p:sp>
            <p:nvSpPr>
              <p:cNvPr id="2228" name="角丸四角形 2227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9" name="角丸四角形 2228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0" name="円/楕円 2229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1" name="台形 2230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2" name="台形 2231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08" name="グループ化 2207"/>
            <p:cNvGrpSpPr/>
            <p:nvPr/>
          </p:nvGrpSpPr>
          <p:grpSpPr>
            <a:xfrm>
              <a:off x="-1182988" y="5123417"/>
              <a:ext cx="2341521" cy="1103042"/>
              <a:chOff x="32929" y="1589724"/>
              <a:chExt cx="3370590" cy="1587816"/>
            </a:xfrm>
          </p:grpSpPr>
          <p:sp>
            <p:nvSpPr>
              <p:cNvPr id="2209" name="正方形/長方形 2208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0" name="正方形/長方形 2209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1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2" name="正方形/長方形 2211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3" name="正方形/長方形 2212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4" name="正方形/長方形 2213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5" name="正方形/長方形 2214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6" name="正方形/長方形 2215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7" name="正方形/長方形 2216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8" name="正方形/長方形 2217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19" name="グループ化 2218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2222" name="1 つの角を丸めた四角形 222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23" name="1 つの角を丸めた四角形 222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24" name="五角形 222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25" name="五角形 222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26" name="台形 222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27" name="台形 222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20" name="正方形/長方形 2219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1" name="正方形/長方形 2220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267" name="グループ化 2266"/>
          <p:cNvGrpSpPr>
            <a:grpSpLocks noChangeAspect="1"/>
          </p:cNvGrpSpPr>
          <p:nvPr/>
        </p:nvGrpSpPr>
        <p:grpSpPr>
          <a:xfrm>
            <a:off x="2198495" y="4750969"/>
            <a:ext cx="1754282" cy="1577721"/>
            <a:chOff x="1483608" y="4254308"/>
            <a:chExt cx="2192852" cy="1972151"/>
          </a:xfrm>
        </p:grpSpPr>
        <p:grpSp>
          <p:nvGrpSpPr>
            <p:cNvPr id="2268" name="グループ化 2267"/>
            <p:cNvGrpSpPr/>
            <p:nvPr/>
          </p:nvGrpSpPr>
          <p:grpSpPr>
            <a:xfrm>
              <a:off x="1996245" y="4254308"/>
              <a:ext cx="1138510" cy="1376298"/>
              <a:chOff x="496407" y="2948074"/>
              <a:chExt cx="1138510" cy="1376298"/>
            </a:xfrm>
          </p:grpSpPr>
          <p:grpSp>
            <p:nvGrpSpPr>
              <p:cNvPr id="2285" name="グループ化 2284"/>
              <p:cNvGrpSpPr/>
              <p:nvPr/>
            </p:nvGrpSpPr>
            <p:grpSpPr>
              <a:xfrm>
                <a:off x="703823" y="2948074"/>
                <a:ext cx="719603" cy="915060"/>
                <a:chOff x="703823" y="4649208"/>
                <a:chExt cx="719603" cy="915060"/>
              </a:xfrm>
            </p:grpSpPr>
            <p:sp>
              <p:nvSpPr>
                <p:cNvPr id="2304" name="片側の 2 つの角を丸めた四角形 2303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05" name="グループ化 2304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2317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8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9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0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06" name="グループ化 2305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2315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6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07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08" name="グループ化 2307"/>
                <p:cNvGrpSpPr/>
                <p:nvPr/>
              </p:nvGrpSpPr>
              <p:grpSpPr>
                <a:xfrm>
                  <a:off x="829639" y="4897338"/>
                  <a:ext cx="467970" cy="257886"/>
                  <a:chOff x="829336" y="4897338"/>
                  <a:chExt cx="467970" cy="257886"/>
                </a:xfrm>
              </p:grpSpPr>
              <p:sp>
                <p:nvSpPr>
                  <p:cNvPr id="2311" name="円/楕円 847"/>
                  <p:cNvSpPr/>
                  <p:nvPr/>
                </p:nvSpPr>
                <p:spPr>
                  <a:xfrm>
                    <a:off x="873969" y="5057553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2" name="円/楕円 848"/>
                  <p:cNvSpPr/>
                  <p:nvPr/>
                </p:nvSpPr>
                <p:spPr>
                  <a:xfrm>
                    <a:off x="1193057" y="5057553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3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4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09" name="台形 2308"/>
                <p:cNvSpPr/>
                <p:nvPr/>
              </p:nvSpPr>
              <p:spPr>
                <a:xfrm>
                  <a:off x="973832" y="5176662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0" name="フリーフォーム 2309"/>
                <p:cNvSpPr/>
                <p:nvPr/>
              </p:nvSpPr>
              <p:spPr>
                <a:xfrm>
                  <a:off x="993598" y="5085479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86" name="グループ化 2285"/>
              <p:cNvGrpSpPr/>
              <p:nvPr/>
            </p:nvGrpSpPr>
            <p:grpSpPr>
              <a:xfrm>
                <a:off x="761191" y="3787617"/>
                <a:ext cx="604867" cy="536755"/>
                <a:chOff x="-350536" y="5488751"/>
                <a:chExt cx="604867" cy="536755"/>
              </a:xfrm>
            </p:grpSpPr>
            <p:sp>
              <p:nvSpPr>
                <p:cNvPr id="2297" name="片側の 2 つの角を丸めた四角形 2296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98" name="グループ化 2297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302" name="台形 230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3" name="台形 230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99" name="グループ化 2298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300" name="直角三角形 229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1" name="直角三角形 230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287" name="グループ化 2286"/>
              <p:cNvGrpSpPr/>
              <p:nvPr/>
            </p:nvGrpSpPr>
            <p:grpSpPr>
              <a:xfrm>
                <a:off x="496407" y="3044888"/>
                <a:ext cx="1138510" cy="865590"/>
                <a:chOff x="928392" y="3805586"/>
                <a:chExt cx="2193383" cy="1667594"/>
              </a:xfrm>
            </p:grpSpPr>
            <p:grpSp>
              <p:nvGrpSpPr>
                <p:cNvPr id="2289" name="グループ化 2288"/>
                <p:cNvGrpSpPr/>
                <p:nvPr/>
              </p:nvGrpSpPr>
              <p:grpSpPr>
                <a:xfrm>
                  <a:off x="928392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2294" name="フリーフォーム 2293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5" name="台形 2294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6" name="フリーフォーム 2295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90" name="グループ化 2289"/>
                <p:cNvGrpSpPr/>
                <p:nvPr/>
              </p:nvGrpSpPr>
              <p:grpSpPr>
                <a:xfrm flipH="1">
                  <a:off x="2144044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2291" name="フリーフォーム 2290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2" name="台形 2291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3" name="フリーフォーム 2292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288" name="円/楕円 2287"/>
              <p:cNvSpPr/>
              <p:nvPr/>
            </p:nvSpPr>
            <p:spPr>
              <a:xfrm>
                <a:off x="890454" y="359542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69" name="グループ化 2268"/>
            <p:cNvGrpSpPr/>
            <p:nvPr/>
          </p:nvGrpSpPr>
          <p:grpSpPr>
            <a:xfrm>
              <a:off x="2211748" y="5253108"/>
              <a:ext cx="711316" cy="398955"/>
              <a:chOff x="2859979" y="1731565"/>
              <a:chExt cx="505317" cy="283417"/>
            </a:xfrm>
          </p:grpSpPr>
          <p:sp>
            <p:nvSpPr>
              <p:cNvPr id="2280" name="角丸四角形 2279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1" name="角丸四角形 2280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2" name="円/楕円 2281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3" name="台形 2282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4" name="台形 2283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70" name="グループ化 2269"/>
            <p:cNvGrpSpPr/>
            <p:nvPr/>
          </p:nvGrpSpPr>
          <p:grpSpPr>
            <a:xfrm>
              <a:off x="1483608" y="5431923"/>
              <a:ext cx="2192852" cy="794536"/>
              <a:chOff x="2342710" y="5764872"/>
              <a:chExt cx="1557797" cy="564437"/>
            </a:xfrm>
          </p:grpSpPr>
          <p:sp>
            <p:nvSpPr>
              <p:cNvPr id="2271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2" name="正方形/長方形 2271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3" name="正方形/長方形 2272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4" name="正方形/長方形 2273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5" name="正方形/長方形 2274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76" name="グループ化 2275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2278" name="ドーナツ 2277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9" name="台形 2278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77" name="正方形/長方形 2276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21" name="グループ化 2320"/>
          <p:cNvGrpSpPr>
            <a:grpSpLocks noChangeAspect="1"/>
          </p:cNvGrpSpPr>
          <p:nvPr/>
        </p:nvGrpSpPr>
        <p:grpSpPr>
          <a:xfrm>
            <a:off x="4094196" y="4829793"/>
            <a:ext cx="1754283" cy="1514662"/>
            <a:chOff x="4048514" y="4333132"/>
            <a:chExt cx="2192854" cy="1893327"/>
          </a:xfrm>
        </p:grpSpPr>
        <p:grpSp>
          <p:nvGrpSpPr>
            <p:cNvPr id="2322" name="グループ化 2321"/>
            <p:cNvGrpSpPr/>
            <p:nvPr/>
          </p:nvGrpSpPr>
          <p:grpSpPr>
            <a:xfrm>
              <a:off x="4551659" y="4333132"/>
              <a:ext cx="1138510" cy="1297474"/>
              <a:chOff x="1631653" y="3026898"/>
              <a:chExt cx="1138510" cy="1297474"/>
            </a:xfrm>
          </p:grpSpPr>
          <p:grpSp>
            <p:nvGrpSpPr>
              <p:cNvPr id="2352" name="グループ化 2351"/>
              <p:cNvGrpSpPr/>
              <p:nvPr/>
            </p:nvGrpSpPr>
            <p:grpSpPr>
              <a:xfrm>
                <a:off x="1631653" y="3026898"/>
                <a:ext cx="1138510" cy="1297474"/>
                <a:chOff x="1631653" y="3026898"/>
                <a:chExt cx="1138510" cy="1297474"/>
              </a:xfrm>
            </p:grpSpPr>
            <p:grpSp>
              <p:nvGrpSpPr>
                <p:cNvPr id="2355" name="グループ化 2354"/>
                <p:cNvGrpSpPr/>
                <p:nvPr/>
              </p:nvGrpSpPr>
              <p:grpSpPr>
                <a:xfrm>
                  <a:off x="1837298" y="3026898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2374" name="片側の 2 つの角を丸めた四角形 2373"/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75" name="グループ化 2374"/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2376" name="星 24 2375"/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77" name="円/楕円 805"/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78" name="円/楕円 806"/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79" name="円/楕円 807"/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80" name="弦 2379"/>
                    <p:cNvSpPr/>
                    <p:nvPr/>
                  </p:nvSpPr>
                  <p:spPr>
                    <a:xfrm>
                      <a:off x="1956346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81" name="フローチャート: 手操作入力 675"/>
                    <p:cNvSpPr/>
                    <p:nvPr/>
                  </p:nvSpPr>
                  <p:spPr>
                    <a:xfrm rot="10800000">
                      <a:off x="1997966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82" name="弦 2381"/>
                    <p:cNvSpPr/>
                    <p:nvPr/>
                  </p:nvSpPr>
                  <p:spPr>
                    <a:xfrm flipH="1">
                      <a:off x="2239750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83" name="フローチャート: 手操作入力 680"/>
                    <p:cNvSpPr/>
                    <p:nvPr/>
                  </p:nvSpPr>
                  <p:spPr>
                    <a:xfrm rot="10800000" flipH="1">
                      <a:off x="2242971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84" name="円/楕円 820"/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356" name="グループ化 2355"/>
                <p:cNvGrpSpPr/>
                <p:nvPr/>
              </p:nvGrpSpPr>
              <p:grpSpPr>
                <a:xfrm>
                  <a:off x="1898480" y="3787617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367" name="片側の 2 つの角を丸めた四角形 2366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68" name="グループ化 2367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372" name="台形 2371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73" name="台形 2372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369" name="グループ化 2368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370" name="直角三角形 2369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71" name="直角三角形 2370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357" name="グループ化 2356"/>
                <p:cNvGrpSpPr/>
                <p:nvPr/>
              </p:nvGrpSpPr>
              <p:grpSpPr>
                <a:xfrm>
                  <a:off x="1631653" y="3044888"/>
                  <a:ext cx="1138510" cy="865590"/>
                  <a:chOff x="928392" y="3805586"/>
                  <a:chExt cx="2193383" cy="1667594"/>
                </a:xfrm>
              </p:grpSpPr>
              <p:grpSp>
                <p:nvGrpSpPr>
                  <p:cNvPr id="2359" name="グループ化 2358"/>
                  <p:cNvGrpSpPr/>
                  <p:nvPr/>
                </p:nvGrpSpPr>
                <p:grpSpPr>
                  <a:xfrm>
                    <a:off x="928392" y="3805586"/>
                    <a:ext cx="977731" cy="1667594"/>
                    <a:chOff x="928392" y="3805586"/>
                    <a:chExt cx="977731" cy="1667594"/>
                  </a:xfrm>
                </p:grpSpPr>
                <p:sp>
                  <p:nvSpPr>
                    <p:cNvPr id="2364" name="フリーフォーム 2363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65" name="台形 2364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66" name="フリーフォーム 2365"/>
                    <p:cNvSpPr/>
                    <p:nvPr/>
                  </p:nvSpPr>
                  <p:spPr>
                    <a:xfrm rot="13500000">
                      <a:off x="843306" y="4415702"/>
                      <a:ext cx="1142564" cy="972391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142564" h="972391">
                          <a:moveTo>
                            <a:pt x="0" y="0"/>
                          </a:moveTo>
                          <a:lnTo>
                            <a:pt x="973511" y="0"/>
                          </a:lnTo>
                          <a:cubicBezTo>
                            <a:pt x="996307" y="0"/>
                            <a:pt x="1018023" y="4620"/>
                            <a:pt x="1037775" y="12974"/>
                          </a:cubicBezTo>
                          <a:lnTo>
                            <a:pt x="1043098" y="16563"/>
                          </a:lnTo>
                          <a:lnTo>
                            <a:pt x="1043668" y="16678"/>
                          </a:lnTo>
                          <a:cubicBezTo>
                            <a:pt x="1101785" y="41259"/>
                            <a:pt x="1142564" y="98806"/>
                            <a:pt x="1142564" y="165878"/>
                          </a:cubicBezTo>
                          <a:lnTo>
                            <a:pt x="1142564" y="972391"/>
                          </a:lnTo>
                          <a:lnTo>
                            <a:pt x="818714" y="972391"/>
                          </a:lnTo>
                          <a:lnTo>
                            <a:pt x="818714" y="330200"/>
                          </a:lnTo>
                          <a:lnTo>
                            <a:pt x="208791" y="332445"/>
                          </a:lnTo>
                        </a:path>
                      </a:pathLst>
                    </a:cu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360" name="グループ化 2359"/>
                  <p:cNvGrpSpPr/>
                  <p:nvPr/>
                </p:nvGrpSpPr>
                <p:grpSpPr>
                  <a:xfrm flipH="1">
                    <a:off x="2144044" y="3805586"/>
                    <a:ext cx="977731" cy="1667594"/>
                    <a:chOff x="928392" y="3805586"/>
                    <a:chExt cx="977731" cy="1667594"/>
                  </a:xfrm>
                </p:grpSpPr>
                <p:sp>
                  <p:nvSpPr>
                    <p:cNvPr id="2361" name="フリーフォーム 2360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62" name="台形 2361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63" name="フリーフォーム 2362"/>
                    <p:cNvSpPr/>
                    <p:nvPr/>
                  </p:nvSpPr>
                  <p:spPr>
                    <a:xfrm rot="13500000">
                      <a:off x="843306" y="4415702"/>
                      <a:ext cx="1142564" cy="972391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142564" h="972391">
                          <a:moveTo>
                            <a:pt x="0" y="0"/>
                          </a:moveTo>
                          <a:lnTo>
                            <a:pt x="973511" y="0"/>
                          </a:lnTo>
                          <a:cubicBezTo>
                            <a:pt x="996307" y="0"/>
                            <a:pt x="1018023" y="4620"/>
                            <a:pt x="1037775" y="12974"/>
                          </a:cubicBezTo>
                          <a:lnTo>
                            <a:pt x="1043098" y="16563"/>
                          </a:lnTo>
                          <a:lnTo>
                            <a:pt x="1043668" y="16678"/>
                          </a:lnTo>
                          <a:cubicBezTo>
                            <a:pt x="1101785" y="41259"/>
                            <a:pt x="1142564" y="98806"/>
                            <a:pt x="1142564" y="165878"/>
                          </a:cubicBezTo>
                          <a:lnTo>
                            <a:pt x="1142564" y="972391"/>
                          </a:lnTo>
                          <a:lnTo>
                            <a:pt x="818714" y="972391"/>
                          </a:lnTo>
                          <a:lnTo>
                            <a:pt x="818714" y="330200"/>
                          </a:lnTo>
                          <a:lnTo>
                            <a:pt x="208791" y="332445"/>
                          </a:lnTo>
                        </a:path>
                      </a:pathLst>
                    </a:cu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2358" name="円/楕円 2357"/>
                <p:cNvSpPr/>
                <p:nvPr/>
              </p:nvSpPr>
              <p:spPr>
                <a:xfrm>
                  <a:off x="2023532" y="3622093"/>
                  <a:ext cx="349338" cy="4669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53" name="円/楕円 785"/>
              <p:cNvSpPr/>
              <p:nvPr/>
            </p:nvSpPr>
            <p:spPr>
              <a:xfrm>
                <a:off x="2023532" y="3413563"/>
                <a:ext cx="68225" cy="6822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4" name="円/楕円 785"/>
              <p:cNvSpPr/>
              <p:nvPr/>
            </p:nvSpPr>
            <p:spPr>
              <a:xfrm>
                <a:off x="2288704" y="3413563"/>
                <a:ext cx="68225" cy="6822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23" name="グループ化 2322"/>
            <p:cNvGrpSpPr/>
            <p:nvPr/>
          </p:nvGrpSpPr>
          <p:grpSpPr>
            <a:xfrm>
              <a:off x="4794662" y="5247264"/>
              <a:ext cx="711316" cy="398955"/>
              <a:chOff x="2859979" y="1731565"/>
              <a:chExt cx="505317" cy="283417"/>
            </a:xfrm>
          </p:grpSpPr>
          <p:sp>
            <p:nvSpPr>
              <p:cNvPr id="2347" name="角丸四角形 2346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8" name="角丸四角形 2347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9" name="円/楕円 2348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0" name="台形 2349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1" name="台形 2350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24" name="グループ化 2323"/>
            <p:cNvGrpSpPr/>
            <p:nvPr/>
          </p:nvGrpSpPr>
          <p:grpSpPr>
            <a:xfrm>
              <a:off x="4048514" y="5249397"/>
              <a:ext cx="2192854" cy="977062"/>
              <a:chOff x="3574414" y="4296557"/>
              <a:chExt cx="3156585" cy="1406469"/>
            </a:xfrm>
          </p:grpSpPr>
          <p:grpSp>
            <p:nvGrpSpPr>
              <p:cNvPr id="2325" name="グループ化 2324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2345" name="爆発 1 2344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6" name="爆発 1 2345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26" name="グループ化 2325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2343" name="爆発 1 2342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4" name="爆発 1 2343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27" name="グループ化 2326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2341" name="爆発 1 234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2" name="爆発 1 234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28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29" name="正方形/長方形 2328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0" name="正方形/長方形 2329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1" name="正方形/長方形 2330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2" name="正方形/長方形 2331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3" name="正方形/長方形 2332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34" name="グループ化 2333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2335" name="1 つの角を丸めた四角形 2334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6" name="1 つの角を丸めた四角形 2335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7" name="五角形 2336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8" name="五角形 2337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9" name="台形 2338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0" name="台形 2339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385" name="グループ化 2384"/>
          <p:cNvGrpSpPr>
            <a:grpSpLocks noChangeAspect="1"/>
          </p:cNvGrpSpPr>
          <p:nvPr/>
        </p:nvGrpSpPr>
        <p:grpSpPr>
          <a:xfrm>
            <a:off x="7788315" y="4834061"/>
            <a:ext cx="1777739" cy="1511247"/>
            <a:chOff x="9358184" y="4337400"/>
            <a:chExt cx="2222174" cy="1889059"/>
          </a:xfrm>
        </p:grpSpPr>
        <p:grpSp>
          <p:nvGrpSpPr>
            <p:cNvPr id="2386" name="グループ化 2385"/>
            <p:cNvGrpSpPr/>
            <p:nvPr/>
          </p:nvGrpSpPr>
          <p:grpSpPr>
            <a:xfrm>
              <a:off x="9906000" y="4337400"/>
              <a:ext cx="1138510" cy="1293206"/>
              <a:chOff x="3900182" y="3031166"/>
              <a:chExt cx="1138510" cy="1293206"/>
            </a:xfrm>
          </p:grpSpPr>
          <p:grpSp>
            <p:nvGrpSpPr>
              <p:cNvPr id="2407" name="グループ化 2406"/>
              <p:cNvGrpSpPr/>
              <p:nvPr/>
            </p:nvGrpSpPr>
            <p:grpSpPr>
              <a:xfrm>
                <a:off x="4108550" y="3031166"/>
                <a:ext cx="719603" cy="831968"/>
                <a:chOff x="4108550" y="4732300"/>
                <a:chExt cx="719603" cy="831968"/>
              </a:xfrm>
            </p:grpSpPr>
            <p:sp>
              <p:nvSpPr>
                <p:cNvPr id="2426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7" name="片側の 2 つの角を丸めた四角形 2426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28" name="グループ化 2427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2436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7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29" name="角丸四角形 2428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30" name="グループ化 2429"/>
                <p:cNvGrpSpPr/>
                <p:nvPr/>
              </p:nvGrpSpPr>
              <p:grpSpPr>
                <a:xfrm>
                  <a:off x="4227264" y="4959727"/>
                  <a:ext cx="482174" cy="209340"/>
                  <a:chOff x="4232627" y="4959727"/>
                  <a:chExt cx="482174" cy="209340"/>
                </a:xfrm>
              </p:grpSpPr>
              <p:sp>
                <p:nvSpPr>
                  <p:cNvPr id="2432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3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4" name="円/楕円 757"/>
                  <p:cNvSpPr/>
                  <p:nvPr/>
                </p:nvSpPr>
                <p:spPr>
                  <a:xfrm>
                    <a:off x="4315956" y="5078444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5" name="円/楕円 758"/>
                  <p:cNvSpPr/>
                  <p:nvPr/>
                </p:nvSpPr>
                <p:spPr>
                  <a:xfrm>
                    <a:off x="4582488" y="5078444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31" name="フリーフォーム 2430"/>
                <p:cNvSpPr/>
                <p:nvPr/>
              </p:nvSpPr>
              <p:spPr>
                <a:xfrm rot="18900000">
                  <a:off x="4412945" y="513916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08" name="グループ化 2407"/>
              <p:cNvGrpSpPr/>
              <p:nvPr/>
            </p:nvGrpSpPr>
            <p:grpSpPr>
              <a:xfrm>
                <a:off x="4165918" y="3787617"/>
                <a:ext cx="604867" cy="536755"/>
                <a:chOff x="1898480" y="5488751"/>
                <a:chExt cx="604867" cy="536755"/>
              </a:xfrm>
            </p:grpSpPr>
            <p:sp>
              <p:nvSpPr>
                <p:cNvPr id="2419" name="片側の 2 つの角を丸めた四角形 241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20" name="グループ化 241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424" name="台形 242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25" name="台形 242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21" name="グループ化 242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422" name="直角三角形 242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23" name="直角三角形 242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409" name="グループ化 2408"/>
              <p:cNvGrpSpPr/>
              <p:nvPr/>
            </p:nvGrpSpPr>
            <p:grpSpPr>
              <a:xfrm>
                <a:off x="3900182" y="3044888"/>
                <a:ext cx="1138510" cy="865590"/>
                <a:chOff x="928392" y="3805586"/>
                <a:chExt cx="2193383" cy="1667594"/>
              </a:xfrm>
            </p:grpSpPr>
            <p:grpSp>
              <p:nvGrpSpPr>
                <p:cNvPr id="2411" name="グループ化 2410"/>
                <p:cNvGrpSpPr/>
                <p:nvPr/>
              </p:nvGrpSpPr>
              <p:grpSpPr>
                <a:xfrm>
                  <a:off x="928392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2416" name="フリーフォーム 2415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17" name="台形 2416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18" name="フリーフォーム 2417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12" name="グループ化 2411"/>
                <p:cNvGrpSpPr/>
                <p:nvPr/>
              </p:nvGrpSpPr>
              <p:grpSpPr>
                <a:xfrm flipH="1">
                  <a:off x="2144044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2413" name="フリーフォーム 2412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14" name="台形 2413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15" name="フリーフォーム 2414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410" name="円/楕円 2409"/>
              <p:cNvSpPr/>
              <p:nvPr/>
            </p:nvSpPr>
            <p:spPr>
              <a:xfrm>
                <a:off x="4297308" y="361066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87" name="グループ化 2386"/>
            <p:cNvGrpSpPr/>
            <p:nvPr/>
          </p:nvGrpSpPr>
          <p:grpSpPr>
            <a:xfrm>
              <a:off x="10098950" y="5250534"/>
              <a:ext cx="926080" cy="400066"/>
              <a:chOff x="8463028" y="1729505"/>
              <a:chExt cx="657885" cy="284206"/>
            </a:xfrm>
          </p:grpSpPr>
          <p:sp>
            <p:nvSpPr>
              <p:cNvPr id="2401" name="角丸四角形 2400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2" name="角丸四角形 2401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3" name="円/楕円 2402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4" name="台形 2403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5" name="台形 2404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6" name="片側の 2 つの角を丸めた四角形 2405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88" name="グループ化 2387"/>
            <p:cNvGrpSpPr/>
            <p:nvPr/>
          </p:nvGrpSpPr>
          <p:grpSpPr>
            <a:xfrm>
              <a:off x="9358184" y="5274075"/>
              <a:ext cx="2222174" cy="952384"/>
              <a:chOff x="6825615" y="1806594"/>
              <a:chExt cx="3198792" cy="1370946"/>
            </a:xfrm>
          </p:grpSpPr>
          <p:sp>
            <p:nvSpPr>
              <p:cNvPr id="2389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0" name="正方形/長方形 2389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1" name="正方形/長方形 2390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2" name="片側の 2 つの角を丸めた四角形 2391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3" name="角丸四角形 2392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4" name="角丸四角形 2393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5" name="片側の 2 つの角を丸めた四角形 2394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6" name="角丸四角形 2395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7" name="角丸四角形 2396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98" name="グループ化 2397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399" name="ドーナツ 2398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0" name="台形 2399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438" name="グループ化 2437"/>
          <p:cNvGrpSpPr>
            <a:grpSpLocks noChangeAspect="1"/>
          </p:cNvGrpSpPr>
          <p:nvPr/>
        </p:nvGrpSpPr>
        <p:grpSpPr>
          <a:xfrm>
            <a:off x="324997" y="804632"/>
            <a:ext cx="1873217" cy="1637676"/>
            <a:chOff x="-1182988" y="-515984"/>
            <a:chExt cx="2341521" cy="2047095"/>
          </a:xfrm>
        </p:grpSpPr>
        <p:grpSp>
          <p:nvGrpSpPr>
            <p:cNvPr id="2439" name="グループ化 2438"/>
            <p:cNvGrpSpPr/>
            <p:nvPr/>
          </p:nvGrpSpPr>
          <p:grpSpPr>
            <a:xfrm flipH="1">
              <a:off x="-760103" y="-515984"/>
              <a:ext cx="1053465" cy="1475298"/>
              <a:chOff x="-473769" y="1348724"/>
              <a:chExt cx="1053465" cy="1475298"/>
            </a:xfrm>
          </p:grpSpPr>
          <p:grpSp>
            <p:nvGrpSpPr>
              <p:cNvPr id="2466" name="グループ化 2465"/>
              <p:cNvGrpSpPr/>
              <p:nvPr/>
            </p:nvGrpSpPr>
            <p:grpSpPr>
              <a:xfrm>
                <a:off x="-428699" y="1348724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2484" name="グループ化 2483"/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2493" name="片側の 2 つの角を丸めた四角形 2492"/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94" name="フリーフォーム 2493"/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495" name="グループ化 2494"/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2507" name="円/楕円 838"/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08" name="円/楕円 839"/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96" name="円/楕円 840"/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97" name="フリーフォーム 2496"/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98" name="フリーフォーム 2497"/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499" name="グループ化 2498"/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2501" name="楕円 14"/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02" name="楕円 562"/>
                    <p:cNvSpPr/>
                    <p:nvPr/>
                  </p:nvSpPr>
                  <p:spPr>
                    <a:xfrm>
                      <a:off x="-253100" y="5042496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03" name="楕円 563"/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04" name="楕円 564"/>
                    <p:cNvSpPr/>
                    <p:nvPr/>
                  </p:nvSpPr>
                  <p:spPr>
                    <a:xfrm>
                      <a:off x="67575" y="5042496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05" name="フリーフォーム 2504"/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06" name="フリーフォーム 2505"/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500" name="円/楕円 4"/>
                  <p:cNvSpPr/>
                  <p:nvPr/>
                </p:nvSpPr>
                <p:spPr>
                  <a:xfrm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85" name="グループ化 2484"/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2486" name="片側の 2 つの角を丸めた四角形 2485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487" name="グループ化 2486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491" name="台形 2490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92" name="台形 2491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88" name="グループ化 2487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489" name="直角三角形 2488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90" name="直角三角形 2489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467" name="グループ化 2466"/>
              <p:cNvGrpSpPr/>
              <p:nvPr/>
            </p:nvGrpSpPr>
            <p:grpSpPr>
              <a:xfrm>
                <a:off x="-423620" y="1924599"/>
                <a:ext cx="380384" cy="358080"/>
                <a:chOff x="7433259" y="1508505"/>
                <a:chExt cx="666875" cy="627772"/>
              </a:xfrm>
            </p:grpSpPr>
            <p:sp>
              <p:nvSpPr>
                <p:cNvPr id="2482" name="角丸四角形 2481"/>
                <p:cNvSpPr/>
                <p:nvPr/>
              </p:nvSpPr>
              <p:spPr>
                <a:xfrm rot="3650219" flipH="1">
                  <a:off x="7446059" y="1617912"/>
                  <a:ext cx="320413" cy="101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83" name="フリーフォーム 2482"/>
                <p:cNvSpPr/>
                <p:nvPr/>
              </p:nvSpPr>
              <p:spPr>
                <a:xfrm rot="12756313" flipH="1">
                  <a:off x="7433259" y="1672564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68" name="グループ化 2467"/>
              <p:cNvGrpSpPr/>
              <p:nvPr/>
            </p:nvGrpSpPr>
            <p:grpSpPr>
              <a:xfrm>
                <a:off x="-473769" y="2221462"/>
                <a:ext cx="841120" cy="596088"/>
                <a:chOff x="7345336" y="2028954"/>
                <a:chExt cx="1474619" cy="1045039"/>
              </a:xfrm>
            </p:grpSpPr>
            <p:grpSp>
              <p:nvGrpSpPr>
                <p:cNvPr id="2478" name="グループ化 2477"/>
                <p:cNvGrpSpPr/>
                <p:nvPr/>
              </p:nvGrpSpPr>
              <p:grpSpPr>
                <a:xfrm rot="20466329">
                  <a:off x="7345336" y="2028954"/>
                  <a:ext cx="711784" cy="1045039"/>
                  <a:chOff x="4647964" y="2092830"/>
                  <a:chExt cx="711784" cy="1045039"/>
                </a:xfrm>
              </p:grpSpPr>
              <p:sp>
                <p:nvSpPr>
                  <p:cNvPr id="2480" name="台形 2479"/>
                  <p:cNvSpPr/>
                  <p:nvPr/>
                </p:nvSpPr>
                <p:spPr>
                  <a:xfrm rot="2503523">
                    <a:off x="5045424" y="2096998"/>
                    <a:ext cx="314324" cy="15851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81" name="片側の 2 つの角を丸めた四角形 2480"/>
                  <p:cNvSpPr/>
                  <p:nvPr/>
                </p:nvSpPr>
                <p:spPr>
                  <a:xfrm rot="13287502">
                    <a:off x="4647964" y="2092830"/>
                    <a:ext cx="337708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79" name="角丸四角形 177"/>
                <p:cNvSpPr/>
                <p:nvPr/>
              </p:nvSpPr>
              <p:spPr>
                <a:xfrm rot="4145786" flipH="1" flipV="1">
                  <a:off x="8252030" y="2471675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69" name="グループ化 2468"/>
              <p:cNvGrpSpPr/>
              <p:nvPr/>
            </p:nvGrpSpPr>
            <p:grpSpPr>
              <a:xfrm>
                <a:off x="208096" y="2614738"/>
                <a:ext cx="371600" cy="209284"/>
                <a:chOff x="110523" y="2527686"/>
                <a:chExt cx="529370" cy="298139"/>
              </a:xfrm>
            </p:grpSpPr>
            <p:sp>
              <p:nvSpPr>
                <p:cNvPr id="2470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71" name="グループ化 2470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2472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473" name="グループ化 2472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2474" name="角丸四角形 2473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75" name="角丸四角形 2474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76" name="角丸四角形 2475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77" name="角丸四角形 2476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2440" name="グループ化 2439"/>
            <p:cNvGrpSpPr/>
            <p:nvPr/>
          </p:nvGrpSpPr>
          <p:grpSpPr>
            <a:xfrm>
              <a:off x="-371167" y="533852"/>
              <a:ext cx="711316" cy="398955"/>
              <a:chOff x="2859979" y="1731565"/>
              <a:chExt cx="505317" cy="283417"/>
            </a:xfrm>
          </p:grpSpPr>
          <p:sp>
            <p:nvSpPr>
              <p:cNvPr id="2461" name="角丸四角形 2460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2" name="角丸四角形 2461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3" name="円/楕円 2462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4" name="台形 2463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5" name="台形 2464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41" name="グループ化 2440"/>
            <p:cNvGrpSpPr/>
            <p:nvPr/>
          </p:nvGrpSpPr>
          <p:grpSpPr>
            <a:xfrm>
              <a:off x="-1182988" y="428069"/>
              <a:ext cx="2341521" cy="1103042"/>
              <a:chOff x="32929" y="1589724"/>
              <a:chExt cx="3370590" cy="1587816"/>
            </a:xfrm>
          </p:grpSpPr>
          <p:sp>
            <p:nvSpPr>
              <p:cNvPr id="2442" name="正方形/長方形 2441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3" name="正方形/長方形 2442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4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5" name="正方形/長方形 2444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6" name="正方形/長方形 2445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7" name="正方形/長方形 2446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8" name="正方形/長方形 2447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9" name="正方形/長方形 2448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0" name="正方形/長方形 2449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1" name="正方形/長方形 2450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52" name="グループ化 2451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2455" name="1 つの角を丸めた四角形 2454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6" name="1 つの角を丸めた四角形 2455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7" name="五角形 2456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8" name="五角形 2457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9" name="台形 2458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0" name="台形 2459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53" name="正方形/長方形 2452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4" name="正方形/長方形 2453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509" name="グループ化 2508"/>
          <p:cNvGrpSpPr>
            <a:grpSpLocks noChangeAspect="1"/>
          </p:cNvGrpSpPr>
          <p:nvPr/>
        </p:nvGrpSpPr>
        <p:grpSpPr>
          <a:xfrm>
            <a:off x="2198495" y="879526"/>
            <a:ext cx="1754282" cy="1577761"/>
            <a:chOff x="1483608" y="-441090"/>
            <a:chExt cx="2192852" cy="1972201"/>
          </a:xfrm>
        </p:grpSpPr>
        <p:grpSp>
          <p:nvGrpSpPr>
            <p:cNvPr id="2510" name="グループ化 2509"/>
            <p:cNvGrpSpPr/>
            <p:nvPr/>
          </p:nvGrpSpPr>
          <p:grpSpPr>
            <a:xfrm flipH="1">
              <a:off x="1976824" y="-441090"/>
              <a:ext cx="1026411" cy="1400404"/>
              <a:chOff x="637052" y="1423618"/>
              <a:chExt cx="1026411" cy="1400404"/>
            </a:xfrm>
          </p:grpSpPr>
          <p:grpSp>
            <p:nvGrpSpPr>
              <p:cNvPr id="2527" name="グループ化 2526"/>
              <p:cNvGrpSpPr/>
              <p:nvPr/>
            </p:nvGrpSpPr>
            <p:grpSpPr>
              <a:xfrm>
                <a:off x="734524" y="1423618"/>
                <a:ext cx="719603" cy="1376298"/>
                <a:chOff x="703823" y="4649208"/>
                <a:chExt cx="719603" cy="1376298"/>
              </a:xfrm>
            </p:grpSpPr>
            <p:grpSp>
              <p:nvGrpSpPr>
                <p:cNvPr id="2545" name="グループ化 2544"/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2554" name="片側の 2 つの角を丸めた四角形 2553"/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55" name="グループ化 2554"/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2568" name="円/楕円 834"/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9" name="円/楕円 835"/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70" name="円/楕円 836"/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71" name="円/楕円 837"/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556" name="グループ化 2555"/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2566" name="円/楕円 838"/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7" name="円/楕円 839"/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557" name="円/楕円 840"/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58" name="グループ化 2557"/>
                  <p:cNvGrpSpPr/>
                  <p:nvPr/>
                </p:nvGrpSpPr>
                <p:grpSpPr>
                  <a:xfrm>
                    <a:off x="829639" y="4897338"/>
                    <a:ext cx="467970" cy="212462"/>
                    <a:chOff x="829336" y="4897338"/>
                    <a:chExt cx="467970" cy="212462"/>
                  </a:xfrm>
                </p:grpSpPr>
                <p:sp>
                  <p:nvSpPr>
                    <p:cNvPr id="2562" name="円/楕円 847"/>
                    <p:cNvSpPr/>
                    <p:nvPr/>
                  </p:nvSpPr>
                  <p:spPr>
                    <a:xfrm>
                      <a:off x="873969" y="5012129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3" name="円/楕円 848"/>
                    <p:cNvSpPr/>
                    <p:nvPr/>
                  </p:nvSpPr>
                  <p:spPr>
                    <a:xfrm>
                      <a:off x="1193057" y="5012129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4" name="フローチャート: 端子 685"/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5" name="フローチャート: 端子 686"/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559" name="台形 2558"/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0" name="フリーフォーム 2559"/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1" name="円/楕円 4"/>
                  <p:cNvSpPr/>
                  <p:nvPr/>
                </p:nvSpPr>
                <p:spPr>
                  <a:xfrm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46" name="グループ化 2545"/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2547" name="片側の 2 つの角を丸めた四角形 2546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48" name="グループ化 2547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552" name="台形 2551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53" name="台形 2552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549" name="グループ化 2548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550" name="直角三角形 2549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51" name="直角三角形 2550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528" name="グループ化 2527"/>
              <p:cNvGrpSpPr/>
              <p:nvPr/>
            </p:nvGrpSpPr>
            <p:grpSpPr>
              <a:xfrm>
                <a:off x="687201" y="1924599"/>
                <a:ext cx="380384" cy="358080"/>
                <a:chOff x="7433259" y="1508505"/>
                <a:chExt cx="666875" cy="627772"/>
              </a:xfrm>
            </p:grpSpPr>
            <p:sp>
              <p:nvSpPr>
                <p:cNvPr id="2543" name="角丸四角形 2542"/>
                <p:cNvSpPr/>
                <p:nvPr/>
              </p:nvSpPr>
              <p:spPr>
                <a:xfrm rot="3650219" flipH="1">
                  <a:off x="7446059" y="1617912"/>
                  <a:ext cx="320413" cy="101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4" name="フリーフォーム 2543"/>
                <p:cNvSpPr/>
                <p:nvPr/>
              </p:nvSpPr>
              <p:spPr>
                <a:xfrm rot="12756313" flipH="1">
                  <a:off x="7433259" y="1672564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9" name="グループ化 2528"/>
              <p:cNvGrpSpPr/>
              <p:nvPr/>
            </p:nvGrpSpPr>
            <p:grpSpPr>
              <a:xfrm>
                <a:off x="637052" y="2221462"/>
                <a:ext cx="841120" cy="596088"/>
                <a:chOff x="7345336" y="2028954"/>
                <a:chExt cx="1474619" cy="1045039"/>
              </a:xfrm>
            </p:grpSpPr>
            <p:grpSp>
              <p:nvGrpSpPr>
                <p:cNvPr id="2539" name="グループ化 2538"/>
                <p:cNvGrpSpPr/>
                <p:nvPr/>
              </p:nvGrpSpPr>
              <p:grpSpPr>
                <a:xfrm rot="20466329">
                  <a:off x="7345336" y="2028954"/>
                  <a:ext cx="711784" cy="1045039"/>
                  <a:chOff x="4647964" y="2092830"/>
                  <a:chExt cx="711784" cy="1045039"/>
                </a:xfrm>
              </p:grpSpPr>
              <p:sp>
                <p:nvSpPr>
                  <p:cNvPr id="2541" name="台形 2540"/>
                  <p:cNvSpPr/>
                  <p:nvPr/>
                </p:nvSpPr>
                <p:spPr>
                  <a:xfrm rot="2503523">
                    <a:off x="5045424" y="2096998"/>
                    <a:ext cx="314324" cy="15851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2" name="片側の 2 つの角を丸めた四角形 2541"/>
                  <p:cNvSpPr/>
                  <p:nvPr/>
                </p:nvSpPr>
                <p:spPr>
                  <a:xfrm rot="13287502">
                    <a:off x="4647964" y="2092830"/>
                    <a:ext cx="337708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40" name="角丸四角形 177"/>
                <p:cNvSpPr/>
                <p:nvPr/>
              </p:nvSpPr>
              <p:spPr>
                <a:xfrm rot="4145786" flipH="1" flipV="1">
                  <a:off x="8252030" y="2471675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30" name="グループ化 2529"/>
              <p:cNvGrpSpPr/>
              <p:nvPr/>
            </p:nvGrpSpPr>
            <p:grpSpPr>
              <a:xfrm>
                <a:off x="1291863" y="2614738"/>
                <a:ext cx="371600" cy="209284"/>
                <a:chOff x="110523" y="2527686"/>
                <a:chExt cx="529370" cy="298139"/>
              </a:xfrm>
            </p:grpSpPr>
            <p:sp>
              <p:nvSpPr>
                <p:cNvPr id="2531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32" name="グループ化 2531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2533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34" name="グループ化 2533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2535" name="角丸四角形 2534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36" name="角丸四角形 2535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37" name="角丸四角形 2536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38" name="角丸四角形 2537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2511" name="グループ化 2510"/>
            <p:cNvGrpSpPr/>
            <p:nvPr/>
          </p:nvGrpSpPr>
          <p:grpSpPr>
            <a:xfrm>
              <a:off x="2211748" y="552752"/>
              <a:ext cx="711316" cy="398955"/>
              <a:chOff x="2859979" y="1731565"/>
              <a:chExt cx="505317" cy="283417"/>
            </a:xfrm>
          </p:grpSpPr>
          <p:sp>
            <p:nvSpPr>
              <p:cNvPr id="2522" name="角丸四角形 2521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23" name="角丸四角形 2522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24" name="円/楕円 2523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25" name="台形 2524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26" name="台形 2525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12" name="グループ化 2511"/>
            <p:cNvGrpSpPr/>
            <p:nvPr/>
          </p:nvGrpSpPr>
          <p:grpSpPr>
            <a:xfrm>
              <a:off x="1483608" y="736575"/>
              <a:ext cx="2192852" cy="794536"/>
              <a:chOff x="2342710" y="5764872"/>
              <a:chExt cx="1557797" cy="564437"/>
            </a:xfrm>
          </p:grpSpPr>
          <p:sp>
            <p:nvSpPr>
              <p:cNvPr id="2513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4" name="正方形/長方形 2513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5" name="正方形/長方形 2514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6" name="正方形/長方形 2515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7" name="正方形/長方形 2516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18" name="グループ化 2517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2520" name="ドーナツ 2519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21" name="台形 2520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19" name="正方形/長方形 2518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572" name="グループ化 2571"/>
          <p:cNvGrpSpPr>
            <a:grpSpLocks noChangeAspect="1"/>
          </p:cNvGrpSpPr>
          <p:nvPr/>
        </p:nvGrpSpPr>
        <p:grpSpPr>
          <a:xfrm>
            <a:off x="7788315" y="962618"/>
            <a:ext cx="1777739" cy="1511287"/>
            <a:chOff x="9358184" y="-357998"/>
            <a:chExt cx="2222174" cy="1889109"/>
          </a:xfrm>
        </p:grpSpPr>
        <p:grpSp>
          <p:nvGrpSpPr>
            <p:cNvPr id="2573" name="グループ化 2572"/>
            <p:cNvGrpSpPr/>
            <p:nvPr/>
          </p:nvGrpSpPr>
          <p:grpSpPr>
            <a:xfrm flipH="1">
              <a:off x="9974705" y="-357998"/>
              <a:ext cx="1050325" cy="1317312"/>
              <a:chOff x="3986243" y="1506710"/>
              <a:chExt cx="1050325" cy="1317312"/>
            </a:xfrm>
          </p:grpSpPr>
          <p:grpSp>
            <p:nvGrpSpPr>
              <p:cNvPr id="2594" name="グループ化 2593"/>
              <p:cNvGrpSpPr/>
              <p:nvPr/>
            </p:nvGrpSpPr>
            <p:grpSpPr>
              <a:xfrm>
                <a:off x="4108550" y="1506710"/>
                <a:ext cx="719603" cy="1293206"/>
                <a:chOff x="4108550" y="4732300"/>
                <a:chExt cx="719603" cy="1293206"/>
              </a:xfrm>
            </p:grpSpPr>
            <p:grpSp>
              <p:nvGrpSpPr>
                <p:cNvPr id="2612" name="グループ化 2611"/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2621" name="角丸四角形 1206"/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2" name="片側の 2 つの角を丸めた四角形 2621"/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23" name="グループ化 2622"/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2632" name="円/楕円 745"/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33" name="円/楕円 746"/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624" name="角丸四角形 2623"/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25" name="グループ化 2624"/>
                  <p:cNvGrpSpPr/>
                  <p:nvPr/>
                </p:nvGrpSpPr>
                <p:grpSpPr>
                  <a:xfrm>
                    <a:off x="4227264" y="4959727"/>
                    <a:ext cx="482174" cy="222456"/>
                    <a:chOff x="4232627" y="4959727"/>
                    <a:chExt cx="482174" cy="222456"/>
                  </a:xfrm>
                </p:grpSpPr>
                <p:sp>
                  <p:nvSpPr>
                    <p:cNvPr id="2628" name="フローチャート: 端子 650"/>
                    <p:cNvSpPr/>
                    <p:nvPr/>
                  </p:nvSpPr>
                  <p:spPr>
                    <a:xfrm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29" name="フローチャート: 端子 651"/>
                    <p:cNvSpPr/>
                    <p:nvPr/>
                  </p:nvSpPr>
                  <p:spPr>
                    <a:xfrm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30" name="円/楕円 757"/>
                    <p:cNvSpPr/>
                    <p:nvPr/>
                  </p:nvSpPr>
                  <p:spPr>
                    <a:xfrm>
                      <a:off x="4315956" y="5091560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31" name="円/楕円 758"/>
                    <p:cNvSpPr/>
                    <p:nvPr/>
                  </p:nvSpPr>
                  <p:spPr>
                    <a:xfrm>
                      <a:off x="4582488" y="5091560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626" name="フリーフォーム 2625"/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7" name="円/楕円 4"/>
                  <p:cNvSpPr/>
                  <p:nvPr/>
                </p:nvSpPr>
                <p:spPr>
                  <a:xfrm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13" name="グループ化 2612"/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614" name="片側の 2 つの角を丸めた四角形 2613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15" name="グループ化 2614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619" name="台形 2618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20" name="台形 2619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616" name="グループ化 2615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617" name="直角三角形 2616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18" name="直角三角形 2617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595" name="グループ化 2594"/>
              <p:cNvGrpSpPr/>
              <p:nvPr/>
            </p:nvGrpSpPr>
            <p:grpSpPr>
              <a:xfrm>
                <a:off x="4036392" y="1924599"/>
                <a:ext cx="380384" cy="358079"/>
                <a:chOff x="7391294" y="1508506"/>
                <a:chExt cx="666875" cy="627771"/>
              </a:xfrm>
            </p:grpSpPr>
            <p:sp>
              <p:nvSpPr>
                <p:cNvPr id="2610" name="角丸四角形 2609"/>
                <p:cNvSpPr/>
                <p:nvPr/>
              </p:nvSpPr>
              <p:spPr>
                <a:xfrm rot="3650219" flipH="1">
                  <a:off x="7404093" y="161791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1" name="フリーフォーム 2610"/>
                <p:cNvSpPr/>
                <p:nvPr/>
              </p:nvSpPr>
              <p:spPr>
                <a:xfrm rot="12756313" flipH="1">
                  <a:off x="7391294" y="1672564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96" name="グループ化 2595"/>
              <p:cNvGrpSpPr/>
              <p:nvPr/>
            </p:nvGrpSpPr>
            <p:grpSpPr>
              <a:xfrm>
                <a:off x="3986243" y="2221462"/>
                <a:ext cx="865057" cy="596088"/>
                <a:chOff x="7303371" y="2028954"/>
                <a:chExt cx="1516584" cy="1045039"/>
              </a:xfrm>
            </p:grpSpPr>
            <p:grpSp>
              <p:nvGrpSpPr>
                <p:cNvPr id="2606" name="グループ化 2605"/>
                <p:cNvGrpSpPr/>
                <p:nvPr/>
              </p:nvGrpSpPr>
              <p:grpSpPr>
                <a:xfrm rot="20466329">
                  <a:off x="7303371" y="2028954"/>
                  <a:ext cx="711783" cy="1045039"/>
                  <a:chOff x="4608260" y="2079240"/>
                  <a:chExt cx="711783" cy="1045039"/>
                </a:xfrm>
              </p:grpSpPr>
              <p:sp>
                <p:nvSpPr>
                  <p:cNvPr id="2608" name="台形 2607"/>
                  <p:cNvSpPr/>
                  <p:nvPr/>
                </p:nvSpPr>
                <p:spPr>
                  <a:xfrm rot="2503523">
                    <a:off x="5005719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9" name="片側の 2 つの角を丸めた四角形 2608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07" name="角丸四角形 177"/>
                <p:cNvSpPr/>
                <p:nvPr/>
              </p:nvSpPr>
              <p:spPr>
                <a:xfrm rot="4145786" flipH="1" flipV="1">
                  <a:off x="8252030" y="2471675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97" name="グループ化 2596"/>
              <p:cNvGrpSpPr/>
              <p:nvPr/>
            </p:nvGrpSpPr>
            <p:grpSpPr>
              <a:xfrm>
                <a:off x="4664968" y="2614738"/>
                <a:ext cx="371600" cy="209284"/>
                <a:chOff x="110523" y="2527686"/>
                <a:chExt cx="529370" cy="298139"/>
              </a:xfrm>
            </p:grpSpPr>
            <p:sp>
              <p:nvSpPr>
                <p:cNvPr id="2598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99" name="グループ化 2598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2600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01" name="グループ化 2600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2602" name="角丸四角形 2601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03" name="角丸四角形 2602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04" name="角丸四角形 2603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05" name="角丸四角形 2604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2574" name="グループ化 2573"/>
            <p:cNvGrpSpPr/>
            <p:nvPr/>
          </p:nvGrpSpPr>
          <p:grpSpPr>
            <a:xfrm>
              <a:off x="10098950" y="546505"/>
              <a:ext cx="926080" cy="400066"/>
              <a:chOff x="8463028" y="1729505"/>
              <a:chExt cx="657885" cy="284206"/>
            </a:xfrm>
          </p:grpSpPr>
          <p:sp>
            <p:nvSpPr>
              <p:cNvPr id="2588" name="角丸四角形 2587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9" name="角丸四角形 2588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0" name="円/楕円 2589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1" name="台形 2590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2" name="台形 2591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3" name="片側の 2 つの角を丸めた四角形 2592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75" name="グループ化 2574"/>
            <p:cNvGrpSpPr/>
            <p:nvPr/>
          </p:nvGrpSpPr>
          <p:grpSpPr>
            <a:xfrm>
              <a:off x="9358184" y="578727"/>
              <a:ext cx="2222174" cy="952384"/>
              <a:chOff x="6825615" y="1806594"/>
              <a:chExt cx="3198792" cy="1370946"/>
            </a:xfrm>
          </p:grpSpPr>
          <p:sp>
            <p:nvSpPr>
              <p:cNvPr id="2576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7" name="正方形/長方形 2576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8" name="正方形/長方形 2577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9" name="片側の 2 つの角を丸めた四角形 2578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0" name="角丸四角形 2579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1" name="角丸四角形 2580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2" name="片側の 2 つの角を丸めた四角形 2581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3" name="角丸四角形 2582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4" name="角丸四角形 2583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85" name="グループ化 2584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586" name="ドーナツ 2585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7" name="台形 2586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634" name="グループ化 2633"/>
          <p:cNvGrpSpPr>
            <a:grpSpLocks noChangeAspect="1"/>
          </p:cNvGrpSpPr>
          <p:nvPr/>
        </p:nvGrpSpPr>
        <p:grpSpPr>
          <a:xfrm>
            <a:off x="5943110" y="901489"/>
            <a:ext cx="1770480" cy="1560190"/>
            <a:chOff x="6678459" y="-419127"/>
            <a:chExt cx="2213100" cy="1950238"/>
          </a:xfrm>
        </p:grpSpPr>
        <p:grpSp>
          <p:nvGrpSpPr>
            <p:cNvPr id="2635" name="グループ化 2634"/>
            <p:cNvGrpSpPr/>
            <p:nvPr/>
          </p:nvGrpSpPr>
          <p:grpSpPr>
            <a:xfrm flipH="1">
              <a:off x="7225244" y="-419127"/>
              <a:ext cx="1042944" cy="1378441"/>
              <a:chOff x="2892494" y="1445581"/>
              <a:chExt cx="1042944" cy="1378441"/>
            </a:xfrm>
          </p:grpSpPr>
          <p:grpSp>
            <p:nvGrpSpPr>
              <p:cNvPr id="2670" name="グループ化 2669"/>
              <p:cNvGrpSpPr/>
              <p:nvPr/>
            </p:nvGrpSpPr>
            <p:grpSpPr>
              <a:xfrm>
                <a:off x="2984924" y="1445581"/>
                <a:ext cx="719603" cy="1354335"/>
                <a:chOff x="2984924" y="4671171"/>
                <a:chExt cx="719603" cy="1354335"/>
              </a:xfrm>
            </p:grpSpPr>
            <p:grpSp>
              <p:nvGrpSpPr>
                <p:cNvPr id="2688" name="グループ化 2687"/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2697" name="片側の 2 つの角を丸めた四角形 2696"/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98" name="フリーフォーム 2697"/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99" name="グループ化 2698"/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2711" name="円/楕円 774"/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12" name="円/楕円 775"/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00" name="円/楕円 776"/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1" name="フリーフォーム 2700"/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702" name="グループ化 2701"/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2705" name="角丸四角形 2704"/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06" name="円/楕円 785"/>
                    <p:cNvSpPr/>
                    <p:nvPr/>
                  </p:nvSpPr>
                  <p:spPr>
                    <a:xfrm>
                      <a:off x="3140575" y="5077173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07" name="角丸四角形 2706"/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08" name="円/楕円 787"/>
                    <p:cNvSpPr/>
                    <p:nvPr/>
                  </p:nvSpPr>
                  <p:spPr>
                    <a:xfrm>
                      <a:off x="3464425" y="5077173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09" name="月 2708"/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10" name="月 2709"/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03" name="月 2702"/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4" name="円/楕円 4"/>
                  <p:cNvSpPr/>
                  <p:nvPr/>
                </p:nvSpPr>
                <p:spPr>
                  <a:xfrm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89" name="グループ化 2688"/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690" name="片側の 2 つの角を丸めた四角形 2689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91" name="グループ化 2690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695" name="台形 2694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96" name="台形 2695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692" name="グループ化 2691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693" name="直角三角形 2692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94" name="直角三角形 2693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671" name="グループ化 2670"/>
              <p:cNvGrpSpPr/>
              <p:nvPr/>
            </p:nvGrpSpPr>
            <p:grpSpPr>
              <a:xfrm>
                <a:off x="2942645" y="1924599"/>
                <a:ext cx="380384" cy="358080"/>
                <a:chOff x="7433259" y="1508505"/>
                <a:chExt cx="666875" cy="627772"/>
              </a:xfrm>
            </p:grpSpPr>
            <p:sp>
              <p:nvSpPr>
                <p:cNvPr id="2686" name="角丸四角形 2685"/>
                <p:cNvSpPr/>
                <p:nvPr/>
              </p:nvSpPr>
              <p:spPr>
                <a:xfrm rot="3650219" flipH="1">
                  <a:off x="7446059" y="1617912"/>
                  <a:ext cx="320413" cy="101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7" name="フリーフォーム 2686"/>
                <p:cNvSpPr/>
                <p:nvPr/>
              </p:nvSpPr>
              <p:spPr>
                <a:xfrm rot="12756313" flipH="1">
                  <a:off x="7433259" y="1672564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72" name="グループ化 2671"/>
              <p:cNvGrpSpPr/>
              <p:nvPr/>
            </p:nvGrpSpPr>
            <p:grpSpPr>
              <a:xfrm>
                <a:off x="2892494" y="2221462"/>
                <a:ext cx="835427" cy="596088"/>
                <a:chOff x="7345336" y="2028954"/>
                <a:chExt cx="1464639" cy="1045039"/>
              </a:xfrm>
            </p:grpSpPr>
            <p:grpSp>
              <p:nvGrpSpPr>
                <p:cNvPr id="2682" name="グループ化 2681"/>
                <p:cNvGrpSpPr/>
                <p:nvPr/>
              </p:nvGrpSpPr>
              <p:grpSpPr>
                <a:xfrm rot="20466329">
                  <a:off x="7345336" y="2028954"/>
                  <a:ext cx="711784" cy="1045039"/>
                  <a:chOff x="4647964" y="2092830"/>
                  <a:chExt cx="711784" cy="1045039"/>
                </a:xfrm>
              </p:grpSpPr>
              <p:sp>
                <p:nvSpPr>
                  <p:cNvPr id="2684" name="台形 2683"/>
                  <p:cNvSpPr/>
                  <p:nvPr/>
                </p:nvSpPr>
                <p:spPr>
                  <a:xfrm rot="2503523">
                    <a:off x="5045424" y="2096998"/>
                    <a:ext cx="314324" cy="15851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5" name="片側の 2 つの角を丸めた四角形 2684"/>
                  <p:cNvSpPr/>
                  <p:nvPr/>
                </p:nvSpPr>
                <p:spPr>
                  <a:xfrm rot="13287502">
                    <a:off x="4647964" y="2092830"/>
                    <a:ext cx="337708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83" name="角丸四角形 177"/>
                <p:cNvSpPr/>
                <p:nvPr/>
              </p:nvSpPr>
              <p:spPr>
                <a:xfrm rot="4145786" flipH="1" flipV="1">
                  <a:off x="8242051" y="2471675"/>
                  <a:ext cx="800382" cy="335467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73" name="グループ化 2672"/>
              <p:cNvGrpSpPr/>
              <p:nvPr/>
            </p:nvGrpSpPr>
            <p:grpSpPr>
              <a:xfrm>
                <a:off x="3563838" y="2614738"/>
                <a:ext cx="371600" cy="209284"/>
                <a:chOff x="110523" y="2527686"/>
                <a:chExt cx="529370" cy="298139"/>
              </a:xfrm>
            </p:grpSpPr>
            <p:sp>
              <p:nvSpPr>
                <p:cNvPr id="2674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75" name="グループ化 2674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2676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77" name="グループ化 2676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2678" name="角丸四角形 2677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79" name="角丸四角形 2678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80" name="角丸四角形 2679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81" name="角丸四角形 2680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2636" name="グループ化 2635"/>
            <p:cNvGrpSpPr/>
            <p:nvPr/>
          </p:nvGrpSpPr>
          <p:grpSpPr>
            <a:xfrm>
              <a:off x="6678459" y="-96023"/>
              <a:ext cx="2213100" cy="1627134"/>
              <a:chOff x="3443669" y="835299"/>
              <a:chExt cx="3185731" cy="2342241"/>
            </a:xfrm>
          </p:grpSpPr>
          <p:sp>
            <p:nvSpPr>
              <p:cNvPr id="2644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5" name="正方形/長方形 2644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6" name="正方形/長方形 2645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47" name="グループ化 2646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2658" name="グループ化 2657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668" name="片側の 2 つの角を丸めた四角形 266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9" name="片側の 2 つの角を丸めた四角形 266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59" name="グループ化 2658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664" name="円/楕円 266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65" name="グループ化 2664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666" name="片側の 2 つの角を丸めた四角形 266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67" name="片側の 2 つの角を丸めた四角形 266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660" name="グループ化 2659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662" name="片側の 2 つの角を丸めた四角形 266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3" name="片側の 2 つの角を丸めた四角形 266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61" name="台形 2660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648" name="正方形/長方形 2647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9" name="正方形/長方形 2648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0" name="正方形/長方形 2649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1" name="正方形/長方形 2650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2" name="正方形/長方形 2651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3" name="正方形/長方形 2652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4" name="正方形/長方形 2653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5" name="正方形/長方形 2654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6" name="正方形/長方形 2655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7" name="正方形/長方形 2656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37" name="グループ化 2636"/>
            <p:cNvGrpSpPr/>
            <p:nvPr/>
          </p:nvGrpSpPr>
          <p:grpSpPr>
            <a:xfrm>
              <a:off x="7318670" y="546505"/>
              <a:ext cx="926080" cy="400066"/>
              <a:chOff x="8463028" y="1729505"/>
              <a:chExt cx="657885" cy="284206"/>
            </a:xfrm>
          </p:grpSpPr>
          <p:sp>
            <p:nvSpPr>
              <p:cNvPr id="2638" name="角丸四角形 2637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39" name="角丸四角形 2638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0" name="円/楕円 2639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1" name="台形 2640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2" name="台形 2641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3" name="片側の 2 つの角を丸めた四角形 2642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713" name="グループ化 2712"/>
          <p:cNvGrpSpPr>
            <a:grpSpLocks noChangeAspect="1"/>
          </p:cNvGrpSpPr>
          <p:nvPr/>
        </p:nvGrpSpPr>
        <p:grpSpPr>
          <a:xfrm>
            <a:off x="4094196" y="958350"/>
            <a:ext cx="1754283" cy="1514702"/>
            <a:chOff x="4048514" y="-362266"/>
            <a:chExt cx="2192854" cy="1893377"/>
          </a:xfrm>
        </p:grpSpPr>
        <p:grpSp>
          <p:nvGrpSpPr>
            <p:cNvPr id="2714" name="グループ化 2713"/>
            <p:cNvGrpSpPr/>
            <p:nvPr/>
          </p:nvGrpSpPr>
          <p:grpSpPr>
            <a:xfrm>
              <a:off x="4540451" y="-362266"/>
              <a:ext cx="1027289" cy="1321580"/>
              <a:chOff x="4540451" y="-362266"/>
              <a:chExt cx="1027289" cy="1321580"/>
            </a:xfrm>
          </p:grpSpPr>
          <p:grpSp>
            <p:nvGrpSpPr>
              <p:cNvPr id="2744" name="グループ化 2743"/>
              <p:cNvGrpSpPr/>
              <p:nvPr/>
            </p:nvGrpSpPr>
            <p:grpSpPr>
              <a:xfrm flipH="1">
                <a:off x="4540451" y="-362266"/>
                <a:ext cx="1027289" cy="1321580"/>
                <a:chOff x="1776260" y="1502442"/>
                <a:chExt cx="1027289" cy="1321580"/>
              </a:xfrm>
            </p:grpSpPr>
            <p:grpSp>
              <p:nvGrpSpPr>
                <p:cNvPr id="2747" name="グループ化 2746"/>
                <p:cNvGrpSpPr/>
                <p:nvPr/>
              </p:nvGrpSpPr>
              <p:grpSpPr>
                <a:xfrm>
                  <a:off x="1867999" y="1502442"/>
                  <a:ext cx="719604" cy="1297474"/>
                  <a:chOff x="1837298" y="4728032"/>
                  <a:chExt cx="719604" cy="1297474"/>
                </a:xfrm>
              </p:grpSpPr>
              <p:grpSp>
                <p:nvGrpSpPr>
                  <p:cNvPr id="2765" name="グループ化 2764"/>
                  <p:cNvGrpSpPr/>
                  <p:nvPr/>
                </p:nvGrpSpPr>
                <p:grpSpPr>
                  <a:xfrm>
                    <a:off x="1837298" y="4728032"/>
                    <a:ext cx="719604" cy="870861"/>
                    <a:chOff x="1837298" y="4693407"/>
                    <a:chExt cx="719604" cy="870861"/>
                  </a:xfrm>
                </p:grpSpPr>
                <p:sp>
                  <p:nvSpPr>
                    <p:cNvPr id="2774" name="片側の 2 つの角を丸めた四角形 2773"/>
                    <p:cNvSpPr/>
                    <p:nvPr/>
                  </p:nvSpPr>
                  <p:spPr>
                    <a:xfrm rot="10800000">
                      <a:off x="2127108" y="5319902"/>
                      <a:ext cx="139982" cy="2443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775" name="グループ化 2774"/>
                    <p:cNvGrpSpPr/>
                    <p:nvPr/>
                  </p:nvGrpSpPr>
                  <p:grpSpPr>
                    <a:xfrm>
                      <a:off x="1837298" y="4693407"/>
                      <a:ext cx="719604" cy="718427"/>
                      <a:chOff x="1837298" y="4693407"/>
                      <a:chExt cx="719604" cy="718427"/>
                    </a:xfrm>
                  </p:grpSpPr>
                  <p:sp>
                    <p:nvSpPr>
                      <p:cNvPr id="2776" name="星 24 2775"/>
                      <p:cNvSpPr/>
                      <p:nvPr/>
                    </p:nvSpPr>
                    <p:spPr>
                      <a:xfrm>
                        <a:off x="1838506" y="4693407"/>
                        <a:ext cx="715863" cy="626495"/>
                      </a:xfrm>
                      <a:prstGeom prst="star24">
                        <a:avLst>
                          <a:gd name="adj" fmla="val 46212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77" name="円/楕円 805"/>
                      <p:cNvSpPr/>
                      <p:nvPr/>
                    </p:nvSpPr>
                    <p:spPr>
                      <a:xfrm rot="20700000">
                        <a:off x="1837298" y="5036232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78" name="円/楕円 806"/>
                      <p:cNvSpPr/>
                      <p:nvPr/>
                    </p:nvSpPr>
                    <p:spPr>
                      <a:xfrm rot="900000" flipH="1">
                        <a:off x="2381967" y="5041335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79" name="円/楕円 807"/>
                      <p:cNvSpPr/>
                      <p:nvPr/>
                    </p:nvSpPr>
                    <p:spPr>
                      <a:xfrm>
                        <a:off x="1907578" y="4800646"/>
                        <a:ext cx="579044" cy="611188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80" name="弦 2779"/>
                      <p:cNvSpPr/>
                      <p:nvPr/>
                    </p:nvSpPr>
                    <p:spPr>
                      <a:xfrm>
                        <a:off x="1956346" y="4970570"/>
                        <a:ext cx="195331" cy="195331"/>
                      </a:xfrm>
                      <a:prstGeom prst="chord">
                        <a:avLst>
                          <a:gd name="adj1" fmla="val 21256149"/>
                          <a:gd name="adj2" fmla="val 13135461"/>
                        </a:avLst>
                      </a:prstGeom>
                      <a:solidFill>
                        <a:sysClr val="window" lastClr="FFFFFF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81" name="フローチャート: 手操作入力 675"/>
                      <p:cNvSpPr/>
                      <p:nvPr/>
                    </p:nvSpPr>
                    <p:spPr>
                      <a:xfrm rot="10800000">
                        <a:off x="1997966" y="4949407"/>
                        <a:ext cx="150490" cy="45719"/>
                      </a:xfrm>
                      <a:prstGeom prst="flowChartManualInpu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82" name="弦 2781"/>
                      <p:cNvSpPr/>
                      <p:nvPr/>
                    </p:nvSpPr>
                    <p:spPr>
                      <a:xfrm flipH="1">
                        <a:off x="2239750" y="4970570"/>
                        <a:ext cx="195331" cy="195331"/>
                      </a:xfrm>
                      <a:prstGeom prst="chord">
                        <a:avLst>
                          <a:gd name="adj1" fmla="val 21256149"/>
                          <a:gd name="adj2" fmla="val 13135461"/>
                        </a:avLst>
                      </a:prstGeom>
                      <a:solidFill>
                        <a:sysClr val="window" lastClr="FFFFFF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83" name="フローチャート: 手操作入力 680"/>
                      <p:cNvSpPr/>
                      <p:nvPr/>
                    </p:nvSpPr>
                    <p:spPr>
                      <a:xfrm rot="10800000" flipH="1">
                        <a:off x="2242971" y="4949407"/>
                        <a:ext cx="150490" cy="45719"/>
                      </a:xfrm>
                      <a:prstGeom prst="flowChartManualInpu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84" name="円/楕円 820"/>
                      <p:cNvSpPr/>
                      <p:nvPr/>
                    </p:nvSpPr>
                    <p:spPr>
                      <a:xfrm>
                        <a:off x="2120972" y="5101138"/>
                        <a:ext cx="143465" cy="143465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85" name="円/楕円 4"/>
                      <p:cNvSpPr/>
                      <p:nvPr/>
                    </p:nvSpPr>
                    <p:spPr>
                      <a:xfrm>
                        <a:off x="2105065" y="5301497"/>
                        <a:ext cx="194934" cy="3681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4934" h="36810">
                            <a:moveTo>
                              <a:pt x="0" y="0"/>
                            </a:moveTo>
                            <a:cubicBezTo>
                              <a:pt x="27202" y="6486"/>
                              <a:pt x="60957" y="9752"/>
                              <a:pt x="97467" y="9752"/>
                            </a:cubicBezTo>
                            <a:cubicBezTo>
                              <a:pt x="133977" y="9752"/>
                              <a:pt x="167732" y="6486"/>
                              <a:pt x="194934" y="0"/>
                            </a:cubicBezTo>
                            <a:cubicBezTo>
                              <a:pt x="186588" y="21408"/>
                              <a:pt x="146006" y="36810"/>
                              <a:pt x="97467" y="36810"/>
                            </a:cubicBezTo>
                            <a:cubicBezTo>
                              <a:pt x="48928" y="36810"/>
                              <a:pt x="8346" y="21408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2766" name="グループ化 2765"/>
                  <p:cNvGrpSpPr/>
                  <p:nvPr/>
                </p:nvGrpSpPr>
                <p:grpSpPr>
                  <a:xfrm>
                    <a:off x="1898480" y="5488751"/>
                    <a:ext cx="604867" cy="536755"/>
                    <a:chOff x="1898480" y="5488751"/>
                    <a:chExt cx="604867" cy="536755"/>
                  </a:xfrm>
                </p:grpSpPr>
                <p:sp>
                  <p:nvSpPr>
                    <p:cNvPr id="2767" name="片側の 2 つの角を丸めた四角形 2766"/>
                    <p:cNvSpPr/>
                    <p:nvPr/>
                  </p:nvSpPr>
                  <p:spPr>
                    <a:xfrm>
                      <a:off x="1898480" y="5491453"/>
                      <a:ext cx="604867" cy="534053"/>
                    </a:xfrm>
                    <a:prstGeom prst="round2SameRect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768" name="グループ化 2767"/>
                    <p:cNvGrpSpPr/>
                    <p:nvPr/>
                  </p:nvGrpSpPr>
                  <p:grpSpPr>
                    <a:xfrm>
                      <a:off x="2136244" y="5493756"/>
                      <a:ext cx="129338" cy="531750"/>
                      <a:chOff x="-102043" y="5493756"/>
                      <a:chExt cx="129338" cy="538598"/>
                    </a:xfrm>
                  </p:grpSpPr>
                  <p:sp>
                    <p:nvSpPr>
                      <p:cNvPr id="2772" name="台形 2771"/>
                      <p:cNvSpPr/>
                      <p:nvPr/>
                    </p:nvSpPr>
                    <p:spPr>
                      <a:xfrm rot="10800000">
                        <a:off x="-89612" y="5493756"/>
                        <a:ext cx="104476" cy="68406"/>
                      </a:xfrm>
                      <a:prstGeom prst="trapezoid">
                        <a:avLst/>
                      </a:prstGeom>
                      <a:pattFill prst="wdUpDiag">
                        <a:fgClr>
                          <a:srgbClr val="FF6600"/>
                        </a:fgClr>
                        <a:bgClr>
                          <a:srgbClr val="FF0000"/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73" name="台形 2772"/>
                      <p:cNvSpPr/>
                      <p:nvPr/>
                    </p:nvSpPr>
                    <p:spPr>
                      <a:xfrm>
                        <a:off x="-102043" y="5562162"/>
                        <a:ext cx="129338" cy="470192"/>
                      </a:xfrm>
                      <a:prstGeom prst="trapezoid">
                        <a:avLst>
                          <a:gd name="adj" fmla="val 27455"/>
                        </a:avLst>
                      </a:prstGeom>
                      <a:pattFill prst="wdUpDiag">
                        <a:fgClr>
                          <a:srgbClr val="FF6600"/>
                        </a:fgClr>
                        <a:bgClr>
                          <a:srgbClr val="FF0000"/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769" name="グループ化 2768"/>
                    <p:cNvGrpSpPr/>
                    <p:nvPr/>
                  </p:nvGrpSpPr>
                  <p:grpSpPr>
                    <a:xfrm>
                      <a:off x="2043930" y="5488751"/>
                      <a:ext cx="313967" cy="126641"/>
                      <a:chOff x="-199574" y="5488751"/>
                      <a:chExt cx="313967" cy="126641"/>
                    </a:xfrm>
                  </p:grpSpPr>
                  <p:sp>
                    <p:nvSpPr>
                      <p:cNvPr id="2770" name="直角三角形 2769"/>
                      <p:cNvSpPr/>
                      <p:nvPr/>
                    </p:nvSpPr>
                    <p:spPr>
                      <a:xfrm rot="5400000">
                        <a:off x="-188279" y="5477456"/>
                        <a:ext cx="126641" cy="149231"/>
                      </a:xfrm>
                      <a:prstGeom prst="rtTriangle">
                        <a:avLst/>
                      </a:prstGeom>
                      <a:pattFill prst="dkVert">
                        <a:fgClr>
                          <a:srgbClr val="5B9BD5"/>
                        </a:fgClr>
                        <a:bgClr>
                          <a:srgbClr val="4472C4">
                            <a:lumMod val="90000"/>
                          </a:srgbClr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71" name="直角三角形 2770"/>
                      <p:cNvSpPr/>
                      <p:nvPr/>
                    </p:nvSpPr>
                    <p:spPr>
                      <a:xfrm rot="16200000" flipH="1">
                        <a:off x="-23543" y="5477456"/>
                        <a:ext cx="126641" cy="149231"/>
                      </a:xfrm>
                      <a:prstGeom prst="rtTriangle">
                        <a:avLst/>
                      </a:prstGeom>
                      <a:pattFill prst="dkVert">
                        <a:fgClr>
                          <a:srgbClr val="5B9BD5"/>
                        </a:fgClr>
                        <a:bgClr>
                          <a:srgbClr val="4472C4">
                            <a:lumMod val="90000"/>
                          </a:srgbClr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748" name="グループ化 2747"/>
                <p:cNvGrpSpPr/>
                <p:nvPr/>
              </p:nvGrpSpPr>
              <p:grpSpPr>
                <a:xfrm>
                  <a:off x="1826409" y="1924599"/>
                  <a:ext cx="380384" cy="358080"/>
                  <a:chOff x="7433259" y="1508505"/>
                  <a:chExt cx="666875" cy="627772"/>
                </a:xfrm>
              </p:grpSpPr>
              <p:sp>
                <p:nvSpPr>
                  <p:cNvPr id="2763" name="角丸四角形 2762"/>
                  <p:cNvSpPr/>
                  <p:nvPr/>
                </p:nvSpPr>
                <p:spPr>
                  <a:xfrm rot="3650219" flipH="1">
                    <a:off x="7446059" y="1617912"/>
                    <a:ext cx="320413" cy="101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4" name="フリーフォーム 2763"/>
                  <p:cNvSpPr/>
                  <p:nvPr/>
                </p:nvSpPr>
                <p:spPr>
                  <a:xfrm rot="12756313" flipH="1">
                    <a:off x="7433259" y="1672564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49" name="グループ化 2748"/>
                <p:cNvGrpSpPr/>
                <p:nvPr/>
              </p:nvGrpSpPr>
              <p:grpSpPr>
                <a:xfrm>
                  <a:off x="1776260" y="2221462"/>
                  <a:ext cx="841120" cy="596088"/>
                  <a:chOff x="7345336" y="2028954"/>
                  <a:chExt cx="1474619" cy="1045039"/>
                </a:xfrm>
              </p:grpSpPr>
              <p:grpSp>
                <p:nvGrpSpPr>
                  <p:cNvPr id="2759" name="グループ化 2758"/>
                  <p:cNvGrpSpPr/>
                  <p:nvPr/>
                </p:nvGrpSpPr>
                <p:grpSpPr>
                  <a:xfrm rot="20466329">
                    <a:off x="7345336" y="2028954"/>
                    <a:ext cx="711784" cy="1045039"/>
                    <a:chOff x="4647964" y="2092830"/>
                    <a:chExt cx="711784" cy="1045039"/>
                  </a:xfrm>
                </p:grpSpPr>
                <p:sp>
                  <p:nvSpPr>
                    <p:cNvPr id="2761" name="台形 2760"/>
                    <p:cNvSpPr/>
                    <p:nvPr/>
                  </p:nvSpPr>
                  <p:spPr>
                    <a:xfrm rot="2503523">
                      <a:off x="5045424" y="2096998"/>
                      <a:ext cx="314324" cy="158510"/>
                    </a:xfrm>
                    <a:prstGeom prst="trapezoid">
                      <a:avLst>
                        <a:gd name="adj" fmla="val 13602"/>
                      </a:avLst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62" name="片側の 2 つの角を丸めた四角形 2761"/>
                    <p:cNvSpPr/>
                    <p:nvPr/>
                  </p:nvSpPr>
                  <p:spPr>
                    <a:xfrm rot="13287502">
                      <a:off x="4647964" y="2092830"/>
                      <a:ext cx="337708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60" name="角丸四角形 177"/>
                  <p:cNvSpPr/>
                  <p:nvPr/>
                </p:nvSpPr>
                <p:spPr>
                  <a:xfrm rot="4145786" flipH="1" flipV="1">
                    <a:off x="8252030" y="2471675"/>
                    <a:ext cx="800381" cy="335468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00381" h="335468">
                        <a:moveTo>
                          <a:pt x="800381" y="335468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</a:path>
                    </a:pathLst>
                  </a:cu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50" name="グループ化 2749"/>
                <p:cNvGrpSpPr/>
                <p:nvPr/>
              </p:nvGrpSpPr>
              <p:grpSpPr>
                <a:xfrm>
                  <a:off x="2431949" y="2614738"/>
                  <a:ext cx="371600" cy="209284"/>
                  <a:chOff x="110523" y="2527686"/>
                  <a:chExt cx="529370" cy="298139"/>
                </a:xfrm>
              </p:grpSpPr>
              <p:sp>
                <p:nvSpPr>
                  <p:cNvPr id="2751" name="円/楕円 1474"/>
                  <p:cNvSpPr/>
                  <p:nvPr/>
                </p:nvSpPr>
                <p:spPr>
                  <a:xfrm>
                    <a:off x="207696" y="2599387"/>
                    <a:ext cx="431740" cy="2264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1740" h="226438">
                        <a:moveTo>
                          <a:pt x="215870" y="0"/>
                        </a:moveTo>
                        <a:cubicBezTo>
                          <a:pt x="335092" y="0"/>
                          <a:pt x="431740" y="64371"/>
                          <a:pt x="431740" y="143777"/>
                        </a:cubicBezTo>
                        <a:cubicBezTo>
                          <a:pt x="431740" y="163691"/>
                          <a:pt x="425662" y="182658"/>
                          <a:pt x="414637" y="199879"/>
                        </a:cubicBezTo>
                        <a:cubicBezTo>
                          <a:pt x="356317" y="216707"/>
                          <a:pt x="285276" y="226438"/>
                          <a:pt x="208645" y="226438"/>
                        </a:cubicBezTo>
                        <a:cubicBezTo>
                          <a:pt x="140239" y="226438"/>
                          <a:pt x="76286" y="218684"/>
                          <a:pt x="21950" y="204667"/>
                        </a:cubicBezTo>
                        <a:cubicBezTo>
                          <a:pt x="7473" y="186775"/>
                          <a:pt x="0" y="165857"/>
                          <a:pt x="0" y="143777"/>
                        </a:cubicBezTo>
                        <a:cubicBezTo>
                          <a:pt x="0" y="64371"/>
                          <a:pt x="96648" y="0"/>
                          <a:pt x="215870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752" name="グループ化 2751"/>
                  <p:cNvGrpSpPr/>
                  <p:nvPr/>
                </p:nvGrpSpPr>
                <p:grpSpPr>
                  <a:xfrm>
                    <a:off x="110523" y="2527686"/>
                    <a:ext cx="529370" cy="273544"/>
                    <a:chOff x="3145148" y="3551877"/>
                    <a:chExt cx="781709" cy="403936"/>
                  </a:xfrm>
                </p:grpSpPr>
                <p:sp>
                  <p:nvSpPr>
                    <p:cNvPr id="2753" name="円/楕円 25"/>
                    <p:cNvSpPr/>
                    <p:nvPr/>
                  </p:nvSpPr>
                  <p:spPr>
                    <a:xfrm>
                      <a:off x="3145148" y="3551877"/>
                      <a:ext cx="728352" cy="40393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8352" h="403936">
                          <a:moveTo>
                            <a:pt x="413528" y="0"/>
                          </a:moveTo>
                          <a:cubicBezTo>
                            <a:pt x="587400" y="0"/>
                            <a:pt x="728352" y="61986"/>
                            <a:pt x="728352" y="138450"/>
                          </a:cubicBezTo>
                          <a:cubicBezTo>
                            <a:pt x="728352" y="214914"/>
                            <a:pt x="587400" y="276900"/>
                            <a:pt x="413528" y="276900"/>
                          </a:cubicBezTo>
                          <a:cubicBezTo>
                            <a:pt x="314157" y="276900"/>
                            <a:pt x="225538" y="256653"/>
                            <a:pt x="168255" y="224272"/>
                          </a:cubicBezTo>
                          <a:lnTo>
                            <a:pt x="161836" y="229216"/>
                          </a:lnTo>
                          <a:lnTo>
                            <a:pt x="202522" y="298129"/>
                          </a:lnTo>
                          <a:cubicBezTo>
                            <a:pt x="222216" y="331484"/>
                            <a:pt x="211140" y="374491"/>
                            <a:pt x="177784" y="394184"/>
                          </a:cubicBezTo>
                          <a:cubicBezTo>
                            <a:pt x="144428" y="413878"/>
                            <a:pt x="101421" y="402802"/>
                            <a:pt x="81728" y="369445"/>
                          </a:cubicBezTo>
                          <a:lnTo>
                            <a:pt x="9698" y="247446"/>
                          </a:lnTo>
                          <a:cubicBezTo>
                            <a:pt x="-7480" y="218350"/>
                            <a:pt x="-1246" y="181911"/>
                            <a:pt x="23708" y="161042"/>
                          </a:cubicBezTo>
                          <a:cubicBezTo>
                            <a:pt x="25084" y="157791"/>
                            <a:pt x="27573" y="155571"/>
                            <a:pt x="30254" y="153505"/>
                          </a:cubicBezTo>
                          <a:lnTo>
                            <a:pt x="142492" y="67048"/>
                          </a:lnTo>
                          <a:lnTo>
                            <a:pt x="149022" y="63836"/>
                          </a:lnTo>
                          <a:cubicBezTo>
                            <a:pt x="204831" y="25292"/>
                            <a:pt x="302463" y="0"/>
                            <a:pt x="413528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754" name="グループ化 2753"/>
                    <p:cNvGrpSpPr/>
                    <p:nvPr/>
                  </p:nvGrpSpPr>
                  <p:grpSpPr>
                    <a:xfrm>
                      <a:off x="3383168" y="3571879"/>
                      <a:ext cx="543689" cy="348011"/>
                      <a:chOff x="8176233" y="2467645"/>
                      <a:chExt cx="953176" cy="610124"/>
                    </a:xfrm>
                  </p:grpSpPr>
                  <p:sp>
                    <p:nvSpPr>
                      <p:cNvPr id="2755" name="角丸四角形 2754"/>
                      <p:cNvSpPr/>
                      <p:nvPr/>
                    </p:nvSpPr>
                    <p:spPr>
                      <a:xfrm rot="5400000">
                        <a:off x="8308348" y="2645405"/>
                        <a:ext cx="570460" cy="25460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56" name="角丸四角形 2755"/>
                      <p:cNvSpPr/>
                      <p:nvPr/>
                    </p:nvSpPr>
                    <p:spPr>
                      <a:xfrm rot="5041102">
                        <a:off x="8618032" y="2679263"/>
                        <a:ext cx="455692" cy="20361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57" name="角丸四角形 2756"/>
                      <p:cNvSpPr/>
                      <p:nvPr/>
                    </p:nvSpPr>
                    <p:spPr>
                      <a:xfrm rot="4450043">
                        <a:off x="8847255" y="2678229"/>
                        <a:ext cx="399208" cy="16510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58" name="角丸四角形 2757"/>
                      <p:cNvSpPr/>
                      <p:nvPr/>
                    </p:nvSpPr>
                    <p:spPr>
                      <a:xfrm rot="5863639">
                        <a:off x="7996253" y="2647625"/>
                        <a:ext cx="610124" cy="25016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adFill flip="none" rotWithShape="1">
                        <a:gsLst>
                          <a:gs pos="0">
                            <a:sysClr val="window" lastClr="FFFFFF"/>
                          </a:gs>
                          <a:gs pos="55000">
                            <a:srgbClr val="FFCC99">
                              <a:shade val="100000"/>
                              <a:satMod val="115000"/>
                            </a:srgbClr>
                          </a:gs>
                        </a:gsLst>
                        <a:path path="circle">
                          <a:fillToRect l="100000" b="100000"/>
                        </a:path>
                        <a:tileRect t="-100000" r="-100000"/>
                      </a:gra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2745" name="円/楕円 787"/>
              <p:cNvSpPr/>
              <p:nvPr/>
            </p:nvSpPr>
            <p:spPr>
              <a:xfrm flipH="1">
                <a:off x="4958120" y="37714"/>
                <a:ext cx="68225" cy="6822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6" name="円/楕円 787"/>
              <p:cNvSpPr/>
              <p:nvPr/>
            </p:nvSpPr>
            <p:spPr>
              <a:xfrm flipH="1">
                <a:off x="5241032" y="37714"/>
                <a:ext cx="68225" cy="6822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15" name="グループ化 2714"/>
            <p:cNvGrpSpPr/>
            <p:nvPr/>
          </p:nvGrpSpPr>
          <p:grpSpPr>
            <a:xfrm>
              <a:off x="4048514" y="554049"/>
              <a:ext cx="2192854" cy="977062"/>
              <a:chOff x="3574414" y="4296557"/>
              <a:chExt cx="3156585" cy="1406469"/>
            </a:xfrm>
          </p:grpSpPr>
          <p:grpSp>
            <p:nvGrpSpPr>
              <p:cNvPr id="2722" name="グループ化 2721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2742" name="爆発 1 2741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3" name="爆発 1 2742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23" name="グループ化 2722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2740" name="爆発 1 2739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1" name="爆発 1 2740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24" name="グループ化 2723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2738" name="爆発 1 2737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9" name="爆発 1 2738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25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6" name="正方形/長方形 2725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7" name="正方形/長方形 2726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8" name="正方形/長方形 2727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9" name="正方形/長方形 2728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0" name="正方形/長方形 2729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31" name="グループ化 2730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2732" name="1 つの角を丸めた四角形 273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3" name="1 つの角を丸めた四角形 273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4" name="五角形 273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5" name="五角形 273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6" name="台形 273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7" name="台形 273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16" name="グループ化 2715"/>
            <p:cNvGrpSpPr/>
            <p:nvPr/>
          </p:nvGrpSpPr>
          <p:grpSpPr>
            <a:xfrm>
              <a:off x="4794662" y="546967"/>
              <a:ext cx="711316" cy="398955"/>
              <a:chOff x="2859979" y="1731565"/>
              <a:chExt cx="505317" cy="283417"/>
            </a:xfrm>
          </p:grpSpPr>
          <p:sp>
            <p:nvSpPr>
              <p:cNvPr id="2717" name="角丸四角形 2716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8" name="角丸四角形 2717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9" name="円/楕円 2718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0" name="台形 2719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1" name="台形 2720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5387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5943110" y="2862484"/>
            <a:ext cx="1770480" cy="1526485"/>
            <a:chOff x="6678459" y="2014097"/>
            <a:chExt cx="2213100" cy="1908106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7310028" y="2014097"/>
              <a:ext cx="769111" cy="1362424"/>
              <a:chOff x="2960168" y="4671171"/>
              <a:chExt cx="769111" cy="1362424"/>
            </a:xfrm>
          </p:grpSpPr>
          <p:grpSp>
            <p:nvGrpSpPr>
              <p:cNvPr id="38" name="グループ化 37"/>
              <p:cNvGrpSpPr/>
              <p:nvPr/>
            </p:nvGrpSpPr>
            <p:grpSpPr>
              <a:xfrm>
                <a:off x="2984924" y="4671171"/>
                <a:ext cx="719603" cy="1354335"/>
                <a:chOff x="2984924" y="4671171"/>
                <a:chExt cx="719603" cy="1354335"/>
              </a:xfrm>
            </p:grpSpPr>
            <p:grpSp>
              <p:nvGrpSpPr>
                <p:cNvPr id="42" name="グループ化 41"/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51" name="片側の 2 つの角を丸めた四角形 50"/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" name="フリーフォーム 51"/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3" name="グループ化 52"/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65" name="円/楕円 774"/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" name="円/楕円 775"/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4" name="円/楕円 776"/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" name="フリーフォーム 54"/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6" name="グループ化 55"/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59" name="角丸四角形 58"/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" name="円/楕円 785"/>
                    <p:cNvSpPr/>
                    <p:nvPr/>
                  </p:nvSpPr>
                  <p:spPr>
                    <a:xfrm>
                      <a:off x="3140575" y="5079355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1" name="角丸四角形 60"/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" name="円/楕円 787"/>
                    <p:cNvSpPr/>
                    <p:nvPr/>
                  </p:nvSpPr>
                  <p:spPr>
                    <a:xfrm>
                      <a:off x="3464425" y="5079355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" name="月 62"/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" name="月 63"/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7" name="月 56"/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" name="円/楕円 4"/>
                  <p:cNvSpPr/>
                  <p:nvPr/>
                </p:nvSpPr>
                <p:spPr>
                  <a:xfrm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" name="グループ化 42"/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4" name="片側の 2 つの角を丸めた四角形 43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" name="グループ化 44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9" name="台形 48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" name="台形 49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" name="グループ化 45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7" name="直角三角形 46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" name="直角三角形 47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9" name="グループ化 38"/>
              <p:cNvGrpSpPr/>
              <p:nvPr/>
            </p:nvGrpSpPr>
            <p:grpSpPr>
              <a:xfrm>
                <a:off x="2960168" y="5568372"/>
                <a:ext cx="769111" cy="465223"/>
                <a:chOff x="4613406" y="5385927"/>
                <a:chExt cx="1327436" cy="800383"/>
              </a:xfrm>
            </p:grpSpPr>
            <p:sp>
              <p:nvSpPr>
                <p:cNvPr id="40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7318670" y="2922044"/>
              <a:ext cx="926080" cy="400066"/>
              <a:chOff x="8463028" y="1729505"/>
              <a:chExt cx="657885" cy="284206"/>
            </a:xfrm>
          </p:grpSpPr>
          <p:sp>
            <p:nvSpPr>
              <p:cNvPr id="32" name="角丸四角形 31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台形 34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台形 35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片側の 2 つの角を丸めた四角形 36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6678459" y="2295069"/>
              <a:ext cx="2213100" cy="1627134"/>
              <a:chOff x="3443669" y="835299"/>
              <a:chExt cx="3185731" cy="2342241"/>
            </a:xfrm>
          </p:grpSpPr>
          <p:sp>
            <p:nvSpPr>
              <p:cNvPr id="6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正方形/長方形 7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" name="グループ化 8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20" name="グループ化 19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0" name="片側の 2 つの角を丸めた四角形 29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片側の 2 つの角を丸めた四角形 30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" name="グループ化 20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6" name="円/楕円 25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7" name="グループ化 26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8" name="片側の 2 つの角を丸めた四角形 27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" name="片側の 2 つの角を丸めた四角形 28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2" name="グループ化 21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4" name="片側の 2 つの角を丸めた四角形 23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" name="片側の 2 つの角を丸めた四角形 24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" name="台形 22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" name="正方形/長方形 9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7" name="グループ化 66"/>
          <p:cNvGrpSpPr>
            <a:grpSpLocks noChangeAspect="1"/>
          </p:cNvGrpSpPr>
          <p:nvPr/>
        </p:nvGrpSpPr>
        <p:grpSpPr>
          <a:xfrm>
            <a:off x="324997" y="2765626"/>
            <a:ext cx="1873217" cy="1603970"/>
            <a:chOff x="-1182988" y="1917240"/>
            <a:chExt cx="2341521" cy="2004963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-438565" y="1917240"/>
              <a:ext cx="822595" cy="1459727"/>
              <a:chOff x="-428699" y="4574314"/>
              <a:chExt cx="822595" cy="1459727"/>
            </a:xfrm>
          </p:grpSpPr>
          <p:grpSp>
            <p:nvGrpSpPr>
              <p:cNvPr id="95" name="グループ化 94"/>
              <p:cNvGrpSpPr/>
              <p:nvPr/>
            </p:nvGrpSpPr>
            <p:grpSpPr>
              <a:xfrm>
                <a:off x="-428699" y="4574314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99" name="グループ化 98"/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108" name="片側の 2 つの角を丸めた四角形 107"/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9" name="フリーフォーム 108"/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0" name="グループ化 109"/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122" name="円/楕円 838"/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3" name="円/楕円 839"/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1" name="円/楕円 840"/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" name="フリーフォーム 111"/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" name="フリーフォーム 112"/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4" name="グループ化 113"/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116" name="楕円 14"/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7" name="楕円 562"/>
                    <p:cNvSpPr/>
                    <p:nvPr/>
                  </p:nvSpPr>
                  <p:spPr>
                    <a:xfrm>
                      <a:off x="-253100" y="5056973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8" name="楕円 563"/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" name="楕円 564"/>
                    <p:cNvSpPr/>
                    <p:nvPr/>
                  </p:nvSpPr>
                  <p:spPr>
                    <a:xfrm>
                      <a:off x="67575" y="5056973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" name="フリーフォーム 119"/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" name="フリーフォーム 120"/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5" name="円/楕円 4"/>
                  <p:cNvSpPr/>
                  <p:nvPr/>
                </p:nvSpPr>
                <p:spPr>
                  <a:xfrm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0" name="グループ化 99"/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101" name="片側の 2 つの角を丸めた四角形 100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2" name="グループ化 101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106" name="台形 105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" name="台形 106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3" name="グループ化 102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104" name="直角三角形 103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" name="直角三角形 104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96" name="グループ化 95"/>
              <p:cNvGrpSpPr/>
              <p:nvPr/>
            </p:nvGrpSpPr>
            <p:grpSpPr>
              <a:xfrm>
                <a:off x="-401956" y="5568818"/>
                <a:ext cx="771572" cy="465223"/>
                <a:chOff x="4613406" y="5385927"/>
                <a:chExt cx="1327436" cy="800383"/>
              </a:xfrm>
            </p:grpSpPr>
            <p:sp>
              <p:nvSpPr>
                <p:cNvPr id="97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9" name="グループ化 68"/>
            <p:cNvGrpSpPr/>
            <p:nvPr/>
          </p:nvGrpSpPr>
          <p:grpSpPr>
            <a:xfrm>
              <a:off x="-371167" y="2924944"/>
              <a:ext cx="711316" cy="398955"/>
              <a:chOff x="2859979" y="1731565"/>
              <a:chExt cx="505317" cy="283417"/>
            </a:xfrm>
          </p:grpSpPr>
          <p:sp>
            <p:nvSpPr>
              <p:cNvPr id="90" name="角丸四角形 89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角丸四角形 90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円/楕円 91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台形 92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台形 93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0" name="グループ化 69"/>
            <p:cNvGrpSpPr/>
            <p:nvPr/>
          </p:nvGrpSpPr>
          <p:grpSpPr>
            <a:xfrm>
              <a:off x="-1182988" y="2819161"/>
              <a:ext cx="2341521" cy="1103042"/>
              <a:chOff x="32929" y="1589724"/>
              <a:chExt cx="3370590" cy="1587816"/>
            </a:xfrm>
          </p:grpSpPr>
          <p:sp>
            <p:nvSpPr>
              <p:cNvPr id="71" name="正方形/長方形 70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" name="グループ化 80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84" name="1 つの角を丸めた四角形 83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1 つの角を丸めた四角形 84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五角形 85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五角形 86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台形 87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台形 88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" name="正方形/長方形 81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4" name="グループ化 123"/>
          <p:cNvGrpSpPr>
            <a:grpSpLocks noChangeAspect="1"/>
          </p:cNvGrpSpPr>
          <p:nvPr/>
        </p:nvGrpSpPr>
        <p:grpSpPr>
          <a:xfrm>
            <a:off x="2198495" y="2840520"/>
            <a:ext cx="1754282" cy="1544055"/>
            <a:chOff x="1483608" y="1992134"/>
            <a:chExt cx="2192852" cy="1930069"/>
          </a:xfrm>
        </p:grpSpPr>
        <p:grpSp>
          <p:nvGrpSpPr>
            <p:cNvPr id="125" name="グループ化 124"/>
            <p:cNvGrpSpPr/>
            <p:nvPr/>
          </p:nvGrpSpPr>
          <p:grpSpPr>
            <a:xfrm>
              <a:off x="2182850" y="1992134"/>
              <a:ext cx="769111" cy="1384387"/>
              <a:chOff x="711675" y="4649208"/>
              <a:chExt cx="769111" cy="1384387"/>
            </a:xfrm>
          </p:grpSpPr>
          <p:grpSp>
            <p:nvGrpSpPr>
              <p:cNvPr id="142" name="グループ化 141"/>
              <p:cNvGrpSpPr/>
              <p:nvPr/>
            </p:nvGrpSpPr>
            <p:grpSpPr>
              <a:xfrm>
                <a:off x="734524" y="4649208"/>
                <a:ext cx="719603" cy="1376298"/>
                <a:chOff x="703823" y="4649208"/>
                <a:chExt cx="719603" cy="1376298"/>
              </a:xfrm>
            </p:grpSpPr>
            <p:grpSp>
              <p:nvGrpSpPr>
                <p:cNvPr id="146" name="グループ化 145"/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155" name="片側の 2 つの角を丸めた四角形 154"/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56" name="グループ化 155"/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169" name="円/楕円 834"/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0" name="円/楕円 835"/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1" name="円/楕円 836"/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2" name="円/楕円 837"/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57" name="グループ化 156"/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167" name="円/楕円 838"/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8" name="円/楕円 839"/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58" name="円/楕円 840"/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59" name="グループ化 158"/>
                  <p:cNvGrpSpPr/>
                  <p:nvPr/>
                </p:nvGrpSpPr>
                <p:grpSpPr>
                  <a:xfrm>
                    <a:off x="829639" y="4897338"/>
                    <a:ext cx="467970" cy="223454"/>
                    <a:chOff x="829336" y="4897338"/>
                    <a:chExt cx="467970" cy="223454"/>
                  </a:xfrm>
                </p:grpSpPr>
                <p:sp>
                  <p:nvSpPr>
                    <p:cNvPr id="163" name="円/楕円 847"/>
                    <p:cNvSpPr/>
                    <p:nvPr/>
                  </p:nvSpPr>
                  <p:spPr>
                    <a:xfrm>
                      <a:off x="873969" y="5023121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4" name="円/楕円 848"/>
                    <p:cNvSpPr/>
                    <p:nvPr/>
                  </p:nvSpPr>
                  <p:spPr>
                    <a:xfrm>
                      <a:off x="1193057" y="5023121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5" name="フローチャート: 端子 685"/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6" name="フローチャート: 端子 686"/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60" name="台形 159"/>
                  <p:cNvSpPr/>
                  <p:nvPr/>
                </p:nvSpPr>
                <p:spPr>
                  <a:xfrm>
                    <a:off x="973832" y="5175410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1" name="フリーフォーム 160"/>
                  <p:cNvSpPr/>
                  <p:nvPr/>
                </p:nvSpPr>
                <p:spPr>
                  <a:xfrm>
                    <a:off x="993598" y="5084227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円/楕円 4"/>
                  <p:cNvSpPr/>
                  <p:nvPr/>
                </p:nvSpPr>
                <p:spPr>
                  <a:xfrm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7" name="グループ化 146"/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148" name="片側の 2 つの角を丸めた四角形 147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9" name="グループ化 148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153" name="台形 152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4" name="台形 153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50" name="グループ化 149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151" name="直角三角形 150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2" name="直角三角形 151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43" name="グループ化 142"/>
              <p:cNvGrpSpPr/>
              <p:nvPr/>
            </p:nvGrpSpPr>
            <p:grpSpPr>
              <a:xfrm>
                <a:off x="711675" y="5568372"/>
                <a:ext cx="769111" cy="465223"/>
                <a:chOff x="4613406" y="5385927"/>
                <a:chExt cx="1327436" cy="800383"/>
              </a:xfrm>
            </p:grpSpPr>
            <p:sp>
              <p:nvSpPr>
                <p:cNvPr id="144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6" name="グループ化 125"/>
            <p:cNvGrpSpPr/>
            <p:nvPr/>
          </p:nvGrpSpPr>
          <p:grpSpPr>
            <a:xfrm>
              <a:off x="2211748" y="2948852"/>
              <a:ext cx="711316" cy="398955"/>
              <a:chOff x="2859979" y="1731565"/>
              <a:chExt cx="505317" cy="283417"/>
            </a:xfrm>
          </p:grpSpPr>
          <p:sp>
            <p:nvSpPr>
              <p:cNvPr id="137" name="角丸四角形 136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角丸四角形 137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円/楕円 138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台形 139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台形 140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7" name="グループ化 126"/>
            <p:cNvGrpSpPr/>
            <p:nvPr/>
          </p:nvGrpSpPr>
          <p:grpSpPr>
            <a:xfrm>
              <a:off x="1483608" y="3127667"/>
              <a:ext cx="2192852" cy="794536"/>
              <a:chOff x="2342710" y="5764872"/>
              <a:chExt cx="1557797" cy="564437"/>
            </a:xfrm>
          </p:grpSpPr>
          <p:sp>
            <p:nvSpPr>
              <p:cNvPr id="128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3" name="グループ化 132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35" name="ドーナツ 13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" name="台形 135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" name="正方形/長方形 133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3" name="グループ化 172"/>
          <p:cNvGrpSpPr>
            <a:grpSpLocks noChangeAspect="1"/>
          </p:cNvGrpSpPr>
          <p:nvPr/>
        </p:nvGrpSpPr>
        <p:grpSpPr>
          <a:xfrm>
            <a:off x="4094196" y="2919344"/>
            <a:ext cx="1754283" cy="1480996"/>
            <a:chOff x="4048514" y="2070958"/>
            <a:chExt cx="2192854" cy="1851245"/>
          </a:xfrm>
        </p:grpSpPr>
        <p:grpSp>
          <p:nvGrpSpPr>
            <p:cNvPr id="174" name="グループ化 173"/>
            <p:cNvGrpSpPr/>
            <p:nvPr/>
          </p:nvGrpSpPr>
          <p:grpSpPr>
            <a:xfrm>
              <a:off x="4760385" y="2070958"/>
              <a:ext cx="769111" cy="1305563"/>
              <a:chOff x="1848677" y="4728032"/>
              <a:chExt cx="769111" cy="1305563"/>
            </a:xfrm>
          </p:grpSpPr>
          <p:grpSp>
            <p:nvGrpSpPr>
              <p:cNvPr id="204" name="グループ化 203"/>
              <p:cNvGrpSpPr/>
              <p:nvPr/>
            </p:nvGrpSpPr>
            <p:grpSpPr>
              <a:xfrm>
                <a:off x="1867999" y="4728032"/>
                <a:ext cx="719604" cy="1297474"/>
                <a:chOff x="1837298" y="4728032"/>
                <a:chExt cx="719604" cy="1297474"/>
              </a:xfrm>
            </p:grpSpPr>
            <p:grpSp>
              <p:nvGrpSpPr>
                <p:cNvPr id="210" name="グループ化 209"/>
                <p:cNvGrpSpPr/>
                <p:nvPr/>
              </p:nvGrpSpPr>
              <p:grpSpPr>
                <a:xfrm>
                  <a:off x="1837298" y="472803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219" name="片側の 2 つの角を丸めた四角形 218"/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20" name="グループ化 219"/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221" name="星 24 220"/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2" name="円/楕円 805"/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3" name="円/楕円 806"/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4" name="円/楕円 807"/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5" name="弦 224"/>
                    <p:cNvSpPr/>
                    <p:nvPr/>
                  </p:nvSpPr>
                  <p:spPr>
                    <a:xfrm>
                      <a:off x="1956346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6" name="フローチャート: 手操作入力 675"/>
                    <p:cNvSpPr/>
                    <p:nvPr/>
                  </p:nvSpPr>
                  <p:spPr>
                    <a:xfrm rot="10800000">
                      <a:off x="1997966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7" name="弦 226"/>
                    <p:cNvSpPr/>
                    <p:nvPr/>
                  </p:nvSpPr>
                  <p:spPr>
                    <a:xfrm flipH="1">
                      <a:off x="2239750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8" name="フローチャート: 手操作入力 680"/>
                    <p:cNvSpPr/>
                    <p:nvPr/>
                  </p:nvSpPr>
                  <p:spPr>
                    <a:xfrm rot="10800000" flipH="1">
                      <a:off x="2242971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9" name="円/楕円 820"/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0" name="円/楕円 4"/>
                    <p:cNvSpPr/>
                    <p:nvPr/>
                  </p:nvSpPr>
                  <p:spPr>
                    <a:xfrm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1" name="グループ化 210"/>
                <p:cNvGrpSpPr/>
                <p:nvPr/>
              </p:nvGrpSpPr>
              <p:grpSpPr>
                <a:xfrm>
                  <a:off x="1898480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12" name="片側の 2 つの角を丸めた四角形 211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13" name="グループ化 212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17" name="台形 216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8" name="台形 217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14" name="グループ化 213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15" name="直角三角形 214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6" name="直角三角形 215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05" name="グループ化 204"/>
              <p:cNvGrpSpPr/>
              <p:nvPr/>
            </p:nvGrpSpPr>
            <p:grpSpPr>
              <a:xfrm>
                <a:off x="1848677" y="5568372"/>
                <a:ext cx="769111" cy="465223"/>
                <a:chOff x="4613406" y="5385927"/>
                <a:chExt cx="1327436" cy="800383"/>
              </a:xfrm>
            </p:grpSpPr>
            <p:sp>
              <p:nvSpPr>
                <p:cNvPr id="208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6" name="円/楕円 205"/>
              <p:cNvSpPr/>
              <p:nvPr/>
            </p:nvSpPr>
            <p:spPr>
              <a:xfrm>
                <a:off x="2067688" y="5103313"/>
                <a:ext cx="90120" cy="901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円/楕円 206"/>
              <p:cNvSpPr/>
              <p:nvPr/>
            </p:nvSpPr>
            <p:spPr>
              <a:xfrm>
                <a:off x="2296283" y="5103313"/>
                <a:ext cx="90120" cy="901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5" name="グループ化 174"/>
            <p:cNvGrpSpPr/>
            <p:nvPr/>
          </p:nvGrpSpPr>
          <p:grpSpPr>
            <a:xfrm>
              <a:off x="4794662" y="2943008"/>
              <a:ext cx="711316" cy="398955"/>
              <a:chOff x="2859979" y="1731565"/>
              <a:chExt cx="505317" cy="283417"/>
            </a:xfrm>
          </p:grpSpPr>
          <p:sp>
            <p:nvSpPr>
              <p:cNvPr id="199" name="角丸四角形 198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角丸四角形 199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円/楕円 200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台形 201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台形 202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6" name="グループ化 175"/>
            <p:cNvGrpSpPr/>
            <p:nvPr/>
          </p:nvGrpSpPr>
          <p:grpSpPr>
            <a:xfrm>
              <a:off x="4048514" y="2945141"/>
              <a:ext cx="2192854" cy="977062"/>
              <a:chOff x="3574414" y="4296557"/>
              <a:chExt cx="3156585" cy="1406469"/>
            </a:xfrm>
          </p:grpSpPr>
          <p:grpSp>
            <p:nvGrpSpPr>
              <p:cNvPr id="177" name="グループ化 176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197" name="爆発 1 196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爆発 1 197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8" name="グループ化 177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195" name="爆発 1 194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爆発 1 195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9" name="グループ化 178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193" name="爆発 1 192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爆発 1 193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0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正方形/長方形 184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6" name="グループ化 185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187" name="1 つの角を丸めた四角形 186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1 つの角を丸めた四角形 187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五角形 188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五角形 189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1" name="台形 190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" name="台形 191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31" name="グループ化 230"/>
          <p:cNvGrpSpPr>
            <a:grpSpLocks noChangeAspect="1"/>
          </p:cNvGrpSpPr>
          <p:nvPr/>
        </p:nvGrpSpPr>
        <p:grpSpPr>
          <a:xfrm>
            <a:off x="7788315" y="2923612"/>
            <a:ext cx="1777739" cy="1477582"/>
            <a:chOff x="9358184" y="2075226"/>
            <a:chExt cx="2222174" cy="1846977"/>
          </a:xfrm>
        </p:grpSpPr>
        <p:grpSp>
          <p:nvGrpSpPr>
            <p:cNvPr id="232" name="グループ化 231"/>
            <p:cNvGrpSpPr/>
            <p:nvPr/>
          </p:nvGrpSpPr>
          <p:grpSpPr>
            <a:xfrm>
              <a:off x="10076244" y="2075226"/>
              <a:ext cx="769111" cy="1301295"/>
              <a:chOff x="7337554" y="9201144"/>
              <a:chExt cx="769111" cy="1301295"/>
            </a:xfrm>
          </p:grpSpPr>
          <p:grpSp>
            <p:nvGrpSpPr>
              <p:cNvPr id="253" name="グループ化 252"/>
              <p:cNvGrpSpPr/>
              <p:nvPr/>
            </p:nvGrpSpPr>
            <p:grpSpPr>
              <a:xfrm>
                <a:off x="7362308" y="9201144"/>
                <a:ext cx="719603" cy="1293206"/>
                <a:chOff x="4108550" y="4732300"/>
                <a:chExt cx="719603" cy="1293206"/>
              </a:xfrm>
            </p:grpSpPr>
            <p:grpSp>
              <p:nvGrpSpPr>
                <p:cNvPr id="257" name="グループ化 256"/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266" name="角丸四角形 1206"/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7" name="片側の 2 つの角を丸めた四角形 266"/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8" name="グループ化 267"/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277" name="円/楕円 745"/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8" name="円/楕円 746"/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69" name="角丸四角形 268"/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70" name="グループ化 269"/>
                  <p:cNvGrpSpPr/>
                  <p:nvPr/>
                </p:nvGrpSpPr>
                <p:grpSpPr>
                  <a:xfrm>
                    <a:off x="4227264" y="4959727"/>
                    <a:ext cx="482174" cy="194180"/>
                    <a:chOff x="4232627" y="4959727"/>
                    <a:chExt cx="482174" cy="194180"/>
                  </a:xfrm>
                </p:grpSpPr>
                <p:sp>
                  <p:nvSpPr>
                    <p:cNvPr id="273" name="フローチャート: 端子 650"/>
                    <p:cNvSpPr/>
                    <p:nvPr/>
                  </p:nvSpPr>
                  <p:spPr>
                    <a:xfrm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4" name="フローチャート: 端子 651"/>
                    <p:cNvSpPr/>
                    <p:nvPr/>
                  </p:nvSpPr>
                  <p:spPr>
                    <a:xfrm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5" name="円/楕円 757"/>
                    <p:cNvSpPr/>
                    <p:nvPr/>
                  </p:nvSpPr>
                  <p:spPr>
                    <a:xfrm>
                      <a:off x="4315956" y="506328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6" name="円/楕円 758"/>
                    <p:cNvSpPr/>
                    <p:nvPr/>
                  </p:nvSpPr>
                  <p:spPr>
                    <a:xfrm>
                      <a:off x="4582488" y="506328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1" name="フリーフォーム 270"/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2" name="円/楕円 4"/>
                  <p:cNvSpPr/>
                  <p:nvPr/>
                </p:nvSpPr>
                <p:spPr>
                  <a:xfrm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8" name="グループ化 257"/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259" name="片側の 2 つの角を丸めた四角形 258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0" name="グループ化 259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64" name="台形 263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5" name="台形 264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61" name="グループ化 260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62" name="直角三角形 261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3" name="直角三角形 262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54" name="グループ化 253"/>
              <p:cNvGrpSpPr/>
              <p:nvPr/>
            </p:nvGrpSpPr>
            <p:grpSpPr>
              <a:xfrm>
                <a:off x="7337554" y="10037216"/>
                <a:ext cx="769111" cy="465223"/>
                <a:chOff x="4613406" y="5385927"/>
                <a:chExt cx="1327436" cy="800383"/>
              </a:xfrm>
            </p:grpSpPr>
            <p:sp>
              <p:nvSpPr>
                <p:cNvPr id="255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33" name="グループ化 232"/>
            <p:cNvGrpSpPr/>
            <p:nvPr/>
          </p:nvGrpSpPr>
          <p:grpSpPr>
            <a:xfrm>
              <a:off x="10098950" y="2946278"/>
              <a:ext cx="926080" cy="400066"/>
              <a:chOff x="8463028" y="1729505"/>
              <a:chExt cx="657885" cy="284206"/>
            </a:xfrm>
          </p:grpSpPr>
          <p:sp>
            <p:nvSpPr>
              <p:cNvPr id="247" name="角丸四角形 246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" name="角丸四角形 247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9" name="円/楕円 248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0" name="台形 249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" name="台形 250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2" name="片側の 2 つの角を丸めた四角形 251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4" name="グループ化 233"/>
            <p:cNvGrpSpPr/>
            <p:nvPr/>
          </p:nvGrpSpPr>
          <p:grpSpPr>
            <a:xfrm>
              <a:off x="9358184" y="2969819"/>
              <a:ext cx="2222174" cy="952384"/>
              <a:chOff x="6825615" y="1806594"/>
              <a:chExt cx="3198792" cy="1370946"/>
            </a:xfrm>
          </p:grpSpPr>
          <p:sp>
            <p:nvSpPr>
              <p:cNvPr id="235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正方形/長方形 235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正方形/長方形 236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片側の 2 つの角を丸めた四角形 237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角丸四角形 238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角丸四角形 239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片側の 2 つの角を丸めた四角形 240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角丸四角形 241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角丸四角形 242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4" name="グループ化 243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45" name="ドーナツ 24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台形 245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79" name="グループ化 278"/>
          <p:cNvGrpSpPr>
            <a:grpSpLocks noChangeAspect="1"/>
          </p:cNvGrpSpPr>
          <p:nvPr/>
        </p:nvGrpSpPr>
        <p:grpSpPr>
          <a:xfrm>
            <a:off x="5943110" y="4772932"/>
            <a:ext cx="1770480" cy="1560150"/>
            <a:chOff x="6678459" y="4276271"/>
            <a:chExt cx="2213100" cy="1950188"/>
          </a:xfrm>
        </p:grpSpPr>
        <p:grpSp>
          <p:nvGrpSpPr>
            <p:cNvPr id="280" name="グループ化 279"/>
            <p:cNvGrpSpPr/>
            <p:nvPr/>
          </p:nvGrpSpPr>
          <p:grpSpPr>
            <a:xfrm>
              <a:off x="7163459" y="4276271"/>
              <a:ext cx="1138510" cy="1354335"/>
              <a:chOff x="2777243" y="2970037"/>
              <a:chExt cx="1138510" cy="1354335"/>
            </a:xfrm>
          </p:grpSpPr>
          <p:grpSp>
            <p:nvGrpSpPr>
              <p:cNvPr id="315" name="グループ化 314"/>
              <p:cNvGrpSpPr/>
              <p:nvPr/>
            </p:nvGrpSpPr>
            <p:grpSpPr>
              <a:xfrm>
                <a:off x="2984924" y="2970037"/>
                <a:ext cx="719603" cy="893097"/>
                <a:chOff x="2984924" y="4671171"/>
                <a:chExt cx="719603" cy="893097"/>
              </a:xfrm>
            </p:grpSpPr>
            <p:sp>
              <p:nvSpPr>
                <p:cNvPr id="334" name="片側の 2 つの角を丸めた四角形 333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フリーフォーム 334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6" name="グループ化 335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347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8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7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フリーフォーム 337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9" name="グループ化 338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341" name="角丸四角形 340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2" name="円/楕円 785"/>
                  <p:cNvSpPr/>
                  <p:nvPr/>
                </p:nvSpPr>
                <p:spPr>
                  <a:xfrm>
                    <a:off x="3140575" y="5084356"/>
                    <a:ext cx="68225" cy="68223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3" name="角丸四角形 342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4" name="円/楕円 787"/>
                  <p:cNvSpPr/>
                  <p:nvPr/>
                </p:nvSpPr>
                <p:spPr>
                  <a:xfrm>
                    <a:off x="3464425" y="5084356"/>
                    <a:ext cx="68225" cy="68223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5" name="月 344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6" name="月 345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0" name="月 339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6" name="グループ化 315"/>
              <p:cNvGrpSpPr/>
              <p:nvPr/>
            </p:nvGrpSpPr>
            <p:grpSpPr>
              <a:xfrm>
                <a:off x="3042292" y="3787617"/>
                <a:ext cx="604867" cy="536755"/>
                <a:chOff x="1898480" y="5488751"/>
                <a:chExt cx="604867" cy="536755"/>
              </a:xfrm>
            </p:grpSpPr>
            <p:sp>
              <p:nvSpPr>
                <p:cNvPr id="327" name="片側の 2 つの角を丸めた四角形 326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8" name="グループ化 327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32" name="台形 33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3" name="台形 33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9" name="グループ化 328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30" name="直角三角形 32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1" name="直角三角形 33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17" name="グループ化 316"/>
              <p:cNvGrpSpPr/>
              <p:nvPr/>
            </p:nvGrpSpPr>
            <p:grpSpPr>
              <a:xfrm>
                <a:off x="2777243" y="3044888"/>
                <a:ext cx="1138510" cy="865590"/>
                <a:chOff x="928392" y="3805586"/>
                <a:chExt cx="2193383" cy="1667594"/>
              </a:xfrm>
            </p:grpSpPr>
            <p:grpSp>
              <p:nvGrpSpPr>
                <p:cNvPr id="319" name="グループ化 318"/>
                <p:cNvGrpSpPr/>
                <p:nvPr/>
              </p:nvGrpSpPr>
              <p:grpSpPr>
                <a:xfrm>
                  <a:off x="928392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324" name="フリーフォーム 323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台形 324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フリーフォーム 325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0" name="グループ化 319"/>
                <p:cNvGrpSpPr/>
                <p:nvPr/>
              </p:nvGrpSpPr>
              <p:grpSpPr>
                <a:xfrm flipH="1">
                  <a:off x="2144044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321" name="フリーフォーム 320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台形 321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フリーフォーム 322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18" name="円/楕円 317"/>
              <p:cNvSpPr/>
              <p:nvPr/>
            </p:nvSpPr>
            <p:spPr>
              <a:xfrm>
                <a:off x="3171850" y="361066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1" name="グループ化 280"/>
            <p:cNvGrpSpPr/>
            <p:nvPr/>
          </p:nvGrpSpPr>
          <p:grpSpPr>
            <a:xfrm>
              <a:off x="7318670" y="5226300"/>
              <a:ext cx="926080" cy="400066"/>
              <a:chOff x="8463028" y="1729505"/>
              <a:chExt cx="657885" cy="284206"/>
            </a:xfrm>
          </p:grpSpPr>
          <p:sp>
            <p:nvSpPr>
              <p:cNvPr id="309" name="角丸四角形 308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角丸四角形 309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円/楕円 310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台形 311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3" name="台形 312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片側の 2 つの角を丸めた四角形 313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2" name="グループ化 281"/>
            <p:cNvGrpSpPr/>
            <p:nvPr/>
          </p:nvGrpSpPr>
          <p:grpSpPr>
            <a:xfrm>
              <a:off x="6678459" y="4599325"/>
              <a:ext cx="2213100" cy="1627134"/>
              <a:chOff x="3443669" y="835299"/>
              <a:chExt cx="3185731" cy="2342241"/>
            </a:xfrm>
          </p:grpSpPr>
          <p:sp>
            <p:nvSpPr>
              <p:cNvPr id="283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正方形/長方形 283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正方形/長方形 284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6" name="グループ化 285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297" name="グループ化 296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07" name="片側の 2 つの角を丸めた四角形 306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片側の 2 つの角を丸めた四角形 307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8" name="グループ化 297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303" name="円/楕円 302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04" name="グループ化 303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305" name="片側の 2 つの角を丸めた四角形 304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6" name="片側の 2 つの角を丸めた四角形 305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99" name="グループ化 298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01" name="片側の 2 つの角を丸めた四角形 300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2" name="片側の 2 つの角を丸めた四角形 301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0" name="台形 299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7" name="正方形/長方形 286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正方形/長方形 287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正方形/長方形 288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正方形/長方形 289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1" name="正方形/長方形 290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正方形/長方形 291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正方形/長方形 292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正方形/長方形 293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5" name="正方形/長方形 294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正方形/長方形 295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49" name="グループ化 348"/>
          <p:cNvGrpSpPr>
            <a:grpSpLocks noChangeAspect="1"/>
          </p:cNvGrpSpPr>
          <p:nvPr/>
        </p:nvGrpSpPr>
        <p:grpSpPr>
          <a:xfrm>
            <a:off x="324997" y="4676075"/>
            <a:ext cx="1873217" cy="1637636"/>
            <a:chOff x="-1182988" y="4179414"/>
            <a:chExt cx="2341521" cy="2047045"/>
          </a:xfrm>
        </p:grpSpPr>
        <p:grpSp>
          <p:nvGrpSpPr>
            <p:cNvPr id="350" name="グループ化 349"/>
            <p:cNvGrpSpPr/>
            <p:nvPr/>
          </p:nvGrpSpPr>
          <p:grpSpPr>
            <a:xfrm>
              <a:off x="-610841" y="4179414"/>
              <a:ext cx="1138510" cy="1451192"/>
              <a:chOff x="-611510" y="2873180"/>
              <a:chExt cx="1138510" cy="1451192"/>
            </a:xfrm>
          </p:grpSpPr>
          <p:grpSp>
            <p:nvGrpSpPr>
              <p:cNvPr id="377" name="グループ化 376"/>
              <p:cNvGrpSpPr/>
              <p:nvPr/>
            </p:nvGrpSpPr>
            <p:grpSpPr>
              <a:xfrm>
                <a:off x="-459400" y="2873180"/>
                <a:ext cx="822595" cy="1005932"/>
                <a:chOff x="-459400" y="4574314"/>
                <a:chExt cx="822595" cy="1005932"/>
              </a:xfrm>
            </p:grpSpPr>
            <p:sp>
              <p:nvSpPr>
                <p:cNvPr id="396" name="片側の 2 つの角を丸めた四角形 395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フリーフォーム 396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8" name="グループ化 397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409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0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9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0" name="フリーフォーム 399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フリーフォーム 400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2" name="グループ化 401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403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楕円 562"/>
                  <p:cNvSpPr/>
                  <p:nvPr/>
                </p:nvSpPr>
                <p:spPr>
                  <a:xfrm>
                    <a:off x="-253100" y="5062017"/>
                    <a:ext cx="107050" cy="107050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楕円 564"/>
                  <p:cNvSpPr/>
                  <p:nvPr/>
                </p:nvSpPr>
                <p:spPr>
                  <a:xfrm>
                    <a:off x="67575" y="5062017"/>
                    <a:ext cx="107050" cy="107050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7" name="フリーフォーム 406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8" name="フリーフォーム 407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78" name="グループ化 377"/>
              <p:cNvGrpSpPr/>
              <p:nvPr/>
            </p:nvGrpSpPr>
            <p:grpSpPr>
              <a:xfrm>
                <a:off x="-350536" y="3787617"/>
                <a:ext cx="604867" cy="536755"/>
                <a:chOff x="-350536" y="5488751"/>
                <a:chExt cx="604867" cy="536755"/>
              </a:xfrm>
            </p:grpSpPr>
            <p:sp>
              <p:nvSpPr>
                <p:cNvPr id="389" name="片側の 2 つの角を丸めた四角形 388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0" name="グループ化 389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94" name="台形 39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5" name="台形 39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1" name="グループ化 390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92" name="直角三角形 39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3" name="直角三角形 39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79" name="グループ化 378"/>
              <p:cNvGrpSpPr/>
              <p:nvPr/>
            </p:nvGrpSpPr>
            <p:grpSpPr>
              <a:xfrm>
                <a:off x="-611510" y="3044888"/>
                <a:ext cx="1138510" cy="865590"/>
                <a:chOff x="928392" y="3805586"/>
                <a:chExt cx="2193383" cy="1667594"/>
              </a:xfrm>
            </p:grpSpPr>
            <p:grpSp>
              <p:nvGrpSpPr>
                <p:cNvPr id="381" name="グループ化 380"/>
                <p:cNvGrpSpPr/>
                <p:nvPr/>
              </p:nvGrpSpPr>
              <p:grpSpPr>
                <a:xfrm>
                  <a:off x="928392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386" name="フリーフォーム 385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7" name="台形 386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8" name="フリーフォーム 387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2" name="グループ化 381"/>
                <p:cNvGrpSpPr/>
                <p:nvPr/>
              </p:nvGrpSpPr>
              <p:grpSpPr>
                <a:xfrm flipH="1">
                  <a:off x="2144044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383" name="フリーフォーム 382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4" name="台形 383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5" name="フリーフォーム 384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80" name="円/楕円 379"/>
              <p:cNvSpPr/>
              <p:nvPr/>
            </p:nvSpPr>
            <p:spPr>
              <a:xfrm>
                <a:off x="-220873" y="359542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1" name="グループ化 350"/>
            <p:cNvGrpSpPr/>
            <p:nvPr/>
          </p:nvGrpSpPr>
          <p:grpSpPr>
            <a:xfrm>
              <a:off x="-371167" y="5229200"/>
              <a:ext cx="711316" cy="398955"/>
              <a:chOff x="2859979" y="1731565"/>
              <a:chExt cx="505317" cy="283417"/>
            </a:xfrm>
          </p:grpSpPr>
          <p:sp>
            <p:nvSpPr>
              <p:cNvPr id="372" name="角丸四角形 371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3" name="角丸四角形 372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4" name="円/楕円 373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5" name="台形 374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台形 375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2" name="グループ化 351"/>
            <p:cNvGrpSpPr/>
            <p:nvPr/>
          </p:nvGrpSpPr>
          <p:grpSpPr>
            <a:xfrm>
              <a:off x="-1182988" y="5123417"/>
              <a:ext cx="2341521" cy="1103042"/>
              <a:chOff x="32929" y="1589724"/>
              <a:chExt cx="3370590" cy="1587816"/>
            </a:xfrm>
          </p:grpSpPr>
          <p:sp>
            <p:nvSpPr>
              <p:cNvPr id="353" name="正方形/長方形 352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正方形/長方形 353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正方形/長方形 355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正方形/長方形 356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正方形/長方形 357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正方形/長方形 358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正方形/長方形 359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正方形/長方形 360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正方形/長方形 361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3" name="グループ化 362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366" name="1 つの角を丸めた四角形 365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7" name="1 つの角を丸めた四角形 366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五角形 367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五角形 368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台形 369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台形 370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64" name="正方形/長方形 363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正方形/長方形 364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11" name="グループ化 410"/>
          <p:cNvGrpSpPr>
            <a:grpSpLocks noChangeAspect="1"/>
          </p:cNvGrpSpPr>
          <p:nvPr/>
        </p:nvGrpSpPr>
        <p:grpSpPr>
          <a:xfrm>
            <a:off x="2198495" y="4750969"/>
            <a:ext cx="1754282" cy="1577721"/>
            <a:chOff x="1483608" y="4254308"/>
            <a:chExt cx="2192852" cy="1972151"/>
          </a:xfrm>
        </p:grpSpPr>
        <p:grpSp>
          <p:nvGrpSpPr>
            <p:cNvPr id="412" name="グループ化 411"/>
            <p:cNvGrpSpPr/>
            <p:nvPr/>
          </p:nvGrpSpPr>
          <p:grpSpPr>
            <a:xfrm>
              <a:off x="1996245" y="4254308"/>
              <a:ext cx="1138510" cy="1376298"/>
              <a:chOff x="496407" y="2948074"/>
              <a:chExt cx="1138510" cy="1376298"/>
            </a:xfrm>
          </p:grpSpPr>
          <p:grpSp>
            <p:nvGrpSpPr>
              <p:cNvPr id="429" name="グループ化 428"/>
              <p:cNvGrpSpPr/>
              <p:nvPr/>
            </p:nvGrpSpPr>
            <p:grpSpPr>
              <a:xfrm>
                <a:off x="703823" y="2948074"/>
                <a:ext cx="719603" cy="915060"/>
                <a:chOff x="703823" y="4649208"/>
                <a:chExt cx="719603" cy="915060"/>
              </a:xfrm>
            </p:grpSpPr>
            <p:sp>
              <p:nvSpPr>
                <p:cNvPr id="448" name="片側の 2 つの角を丸めた四角形 447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9" name="グループ化 448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461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2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3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4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0" name="グループ化 449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459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0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1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2" name="グループ化 451"/>
                <p:cNvGrpSpPr/>
                <p:nvPr/>
              </p:nvGrpSpPr>
              <p:grpSpPr>
                <a:xfrm>
                  <a:off x="829639" y="4897338"/>
                  <a:ext cx="467970" cy="257886"/>
                  <a:chOff x="829336" y="4897338"/>
                  <a:chExt cx="467970" cy="257886"/>
                </a:xfrm>
              </p:grpSpPr>
              <p:sp>
                <p:nvSpPr>
                  <p:cNvPr id="455" name="円/楕円 847"/>
                  <p:cNvSpPr/>
                  <p:nvPr/>
                </p:nvSpPr>
                <p:spPr>
                  <a:xfrm>
                    <a:off x="873969" y="5057553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6" name="円/楕円 848"/>
                  <p:cNvSpPr/>
                  <p:nvPr/>
                </p:nvSpPr>
                <p:spPr>
                  <a:xfrm>
                    <a:off x="1193057" y="5057553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7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8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3" name="台形 452"/>
                <p:cNvSpPr/>
                <p:nvPr/>
              </p:nvSpPr>
              <p:spPr>
                <a:xfrm>
                  <a:off x="973832" y="5176662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4" name="フリーフォーム 453"/>
                <p:cNvSpPr/>
                <p:nvPr/>
              </p:nvSpPr>
              <p:spPr>
                <a:xfrm>
                  <a:off x="993598" y="5085479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0" name="グループ化 429"/>
              <p:cNvGrpSpPr/>
              <p:nvPr/>
            </p:nvGrpSpPr>
            <p:grpSpPr>
              <a:xfrm>
                <a:off x="761191" y="3787617"/>
                <a:ext cx="604867" cy="536755"/>
                <a:chOff x="-350536" y="5488751"/>
                <a:chExt cx="604867" cy="536755"/>
              </a:xfrm>
            </p:grpSpPr>
            <p:sp>
              <p:nvSpPr>
                <p:cNvPr id="441" name="片側の 2 つの角を丸めた四角形 440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2" name="グループ化 441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46" name="台形 44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7" name="台形 44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43" name="グループ化 442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44" name="直角三角形 44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5" name="直角三角形 44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31" name="グループ化 430"/>
              <p:cNvGrpSpPr/>
              <p:nvPr/>
            </p:nvGrpSpPr>
            <p:grpSpPr>
              <a:xfrm>
                <a:off x="496407" y="3044888"/>
                <a:ext cx="1138510" cy="865590"/>
                <a:chOff x="928392" y="3805586"/>
                <a:chExt cx="2193383" cy="1667594"/>
              </a:xfrm>
            </p:grpSpPr>
            <p:grpSp>
              <p:nvGrpSpPr>
                <p:cNvPr id="433" name="グループ化 432"/>
                <p:cNvGrpSpPr/>
                <p:nvPr/>
              </p:nvGrpSpPr>
              <p:grpSpPr>
                <a:xfrm>
                  <a:off x="928392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438" name="フリーフォーム 437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9" name="台形 438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0" name="フリーフォーム 439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4" name="グループ化 433"/>
                <p:cNvGrpSpPr/>
                <p:nvPr/>
              </p:nvGrpSpPr>
              <p:grpSpPr>
                <a:xfrm flipH="1">
                  <a:off x="2144044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435" name="フリーフォーム 434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6" name="台形 435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7" name="フリーフォーム 436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32" name="円/楕円 431"/>
              <p:cNvSpPr/>
              <p:nvPr/>
            </p:nvSpPr>
            <p:spPr>
              <a:xfrm>
                <a:off x="890454" y="359542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3" name="グループ化 412"/>
            <p:cNvGrpSpPr/>
            <p:nvPr/>
          </p:nvGrpSpPr>
          <p:grpSpPr>
            <a:xfrm>
              <a:off x="2211748" y="5253108"/>
              <a:ext cx="711316" cy="398955"/>
              <a:chOff x="2859979" y="1731565"/>
              <a:chExt cx="505317" cy="283417"/>
            </a:xfrm>
          </p:grpSpPr>
          <p:sp>
            <p:nvSpPr>
              <p:cNvPr id="424" name="角丸四角形 423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角丸四角形 424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6" name="円/楕円 425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7" name="台形 426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8" name="台形 427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4" name="グループ化 413"/>
            <p:cNvGrpSpPr/>
            <p:nvPr/>
          </p:nvGrpSpPr>
          <p:grpSpPr>
            <a:xfrm>
              <a:off x="1483608" y="5431923"/>
              <a:ext cx="2192852" cy="794536"/>
              <a:chOff x="2342710" y="5764872"/>
              <a:chExt cx="1557797" cy="564437"/>
            </a:xfrm>
          </p:grpSpPr>
          <p:sp>
            <p:nvSpPr>
              <p:cNvPr id="415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正方形/長方形 415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正方形/長方形 416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正方形/長方形 417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9" name="正方形/長方形 418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0" name="グループ化 419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422" name="ドーナツ 421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台形 422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1" name="正方形/長方形 420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65" name="グループ化 464"/>
          <p:cNvGrpSpPr>
            <a:grpSpLocks noChangeAspect="1"/>
          </p:cNvGrpSpPr>
          <p:nvPr/>
        </p:nvGrpSpPr>
        <p:grpSpPr>
          <a:xfrm>
            <a:off x="4094196" y="4829793"/>
            <a:ext cx="1754283" cy="1514662"/>
            <a:chOff x="4048514" y="4333132"/>
            <a:chExt cx="2192854" cy="1893327"/>
          </a:xfrm>
        </p:grpSpPr>
        <p:grpSp>
          <p:nvGrpSpPr>
            <p:cNvPr id="466" name="グループ化 465"/>
            <p:cNvGrpSpPr/>
            <p:nvPr/>
          </p:nvGrpSpPr>
          <p:grpSpPr>
            <a:xfrm>
              <a:off x="4551659" y="4333132"/>
              <a:ext cx="1138510" cy="1297474"/>
              <a:chOff x="1631653" y="3026898"/>
              <a:chExt cx="1138510" cy="1297474"/>
            </a:xfrm>
          </p:grpSpPr>
          <p:grpSp>
            <p:nvGrpSpPr>
              <p:cNvPr id="496" name="グループ化 495"/>
              <p:cNvGrpSpPr/>
              <p:nvPr/>
            </p:nvGrpSpPr>
            <p:grpSpPr>
              <a:xfrm>
                <a:off x="1631653" y="3026898"/>
                <a:ext cx="1138510" cy="1297474"/>
                <a:chOff x="1631653" y="3026898"/>
                <a:chExt cx="1138510" cy="1297474"/>
              </a:xfrm>
            </p:grpSpPr>
            <p:grpSp>
              <p:nvGrpSpPr>
                <p:cNvPr id="499" name="グループ化 498"/>
                <p:cNvGrpSpPr/>
                <p:nvPr/>
              </p:nvGrpSpPr>
              <p:grpSpPr>
                <a:xfrm>
                  <a:off x="1837298" y="3026898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518" name="片側の 2 つの角を丸めた四角形 517"/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19" name="グループ化 518"/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520" name="星 24 519"/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1" name="円/楕円 805"/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2" name="円/楕円 806"/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3" name="円/楕円 807"/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4" name="弦 523"/>
                    <p:cNvSpPr/>
                    <p:nvPr/>
                  </p:nvSpPr>
                  <p:spPr>
                    <a:xfrm>
                      <a:off x="1956346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5" name="フローチャート: 手操作入力 675"/>
                    <p:cNvSpPr/>
                    <p:nvPr/>
                  </p:nvSpPr>
                  <p:spPr>
                    <a:xfrm rot="10800000">
                      <a:off x="1997966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6" name="弦 525"/>
                    <p:cNvSpPr/>
                    <p:nvPr/>
                  </p:nvSpPr>
                  <p:spPr>
                    <a:xfrm flipH="1">
                      <a:off x="2239750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7" name="フローチャート: 手操作入力 680"/>
                    <p:cNvSpPr/>
                    <p:nvPr/>
                  </p:nvSpPr>
                  <p:spPr>
                    <a:xfrm rot="10800000" flipH="1">
                      <a:off x="2242971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8" name="円/楕円 820"/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00" name="グループ化 499"/>
                <p:cNvGrpSpPr/>
                <p:nvPr/>
              </p:nvGrpSpPr>
              <p:grpSpPr>
                <a:xfrm>
                  <a:off x="1898480" y="3787617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511" name="片側の 2 つの角を丸めた四角形 510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12" name="グループ化 511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516" name="台形 515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7" name="台形 516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13" name="グループ化 512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514" name="直角三角形 513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5" name="直角三角形 514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01" name="グループ化 500"/>
                <p:cNvGrpSpPr/>
                <p:nvPr/>
              </p:nvGrpSpPr>
              <p:grpSpPr>
                <a:xfrm>
                  <a:off x="1631653" y="3044888"/>
                  <a:ext cx="1138510" cy="865590"/>
                  <a:chOff x="928392" y="3805586"/>
                  <a:chExt cx="2193383" cy="1667594"/>
                </a:xfrm>
              </p:grpSpPr>
              <p:grpSp>
                <p:nvGrpSpPr>
                  <p:cNvPr id="503" name="グループ化 502"/>
                  <p:cNvGrpSpPr/>
                  <p:nvPr/>
                </p:nvGrpSpPr>
                <p:grpSpPr>
                  <a:xfrm>
                    <a:off x="928392" y="3805586"/>
                    <a:ext cx="977731" cy="1667594"/>
                    <a:chOff x="928392" y="3805586"/>
                    <a:chExt cx="977731" cy="1667594"/>
                  </a:xfrm>
                </p:grpSpPr>
                <p:sp>
                  <p:nvSpPr>
                    <p:cNvPr id="508" name="フリーフォーム 507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9" name="台形 508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0" name="フリーフォーム 509"/>
                    <p:cNvSpPr/>
                    <p:nvPr/>
                  </p:nvSpPr>
                  <p:spPr>
                    <a:xfrm rot="13500000">
                      <a:off x="843306" y="4415702"/>
                      <a:ext cx="1142564" cy="972391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142564" h="972391">
                          <a:moveTo>
                            <a:pt x="0" y="0"/>
                          </a:moveTo>
                          <a:lnTo>
                            <a:pt x="973511" y="0"/>
                          </a:lnTo>
                          <a:cubicBezTo>
                            <a:pt x="996307" y="0"/>
                            <a:pt x="1018023" y="4620"/>
                            <a:pt x="1037775" y="12974"/>
                          </a:cubicBezTo>
                          <a:lnTo>
                            <a:pt x="1043098" y="16563"/>
                          </a:lnTo>
                          <a:lnTo>
                            <a:pt x="1043668" y="16678"/>
                          </a:lnTo>
                          <a:cubicBezTo>
                            <a:pt x="1101785" y="41259"/>
                            <a:pt x="1142564" y="98806"/>
                            <a:pt x="1142564" y="165878"/>
                          </a:cubicBezTo>
                          <a:lnTo>
                            <a:pt x="1142564" y="972391"/>
                          </a:lnTo>
                          <a:lnTo>
                            <a:pt x="818714" y="972391"/>
                          </a:lnTo>
                          <a:lnTo>
                            <a:pt x="818714" y="330200"/>
                          </a:lnTo>
                          <a:lnTo>
                            <a:pt x="208791" y="332445"/>
                          </a:lnTo>
                        </a:path>
                      </a:pathLst>
                    </a:cu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04" name="グループ化 503"/>
                  <p:cNvGrpSpPr/>
                  <p:nvPr/>
                </p:nvGrpSpPr>
                <p:grpSpPr>
                  <a:xfrm flipH="1">
                    <a:off x="2144044" y="3805586"/>
                    <a:ext cx="977731" cy="1667594"/>
                    <a:chOff x="928392" y="3805586"/>
                    <a:chExt cx="977731" cy="1667594"/>
                  </a:xfrm>
                </p:grpSpPr>
                <p:sp>
                  <p:nvSpPr>
                    <p:cNvPr id="505" name="フリーフォーム 504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6" name="台形 505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7" name="フリーフォーム 506"/>
                    <p:cNvSpPr/>
                    <p:nvPr/>
                  </p:nvSpPr>
                  <p:spPr>
                    <a:xfrm rot="13500000">
                      <a:off x="843306" y="4415702"/>
                      <a:ext cx="1142564" cy="972391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142564" h="972391">
                          <a:moveTo>
                            <a:pt x="0" y="0"/>
                          </a:moveTo>
                          <a:lnTo>
                            <a:pt x="973511" y="0"/>
                          </a:lnTo>
                          <a:cubicBezTo>
                            <a:pt x="996307" y="0"/>
                            <a:pt x="1018023" y="4620"/>
                            <a:pt x="1037775" y="12974"/>
                          </a:cubicBezTo>
                          <a:lnTo>
                            <a:pt x="1043098" y="16563"/>
                          </a:lnTo>
                          <a:lnTo>
                            <a:pt x="1043668" y="16678"/>
                          </a:lnTo>
                          <a:cubicBezTo>
                            <a:pt x="1101785" y="41259"/>
                            <a:pt x="1142564" y="98806"/>
                            <a:pt x="1142564" y="165878"/>
                          </a:cubicBezTo>
                          <a:lnTo>
                            <a:pt x="1142564" y="972391"/>
                          </a:lnTo>
                          <a:lnTo>
                            <a:pt x="818714" y="972391"/>
                          </a:lnTo>
                          <a:lnTo>
                            <a:pt x="818714" y="330200"/>
                          </a:lnTo>
                          <a:lnTo>
                            <a:pt x="208791" y="332445"/>
                          </a:lnTo>
                        </a:path>
                      </a:pathLst>
                    </a:cu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502" name="円/楕円 501"/>
                <p:cNvSpPr/>
                <p:nvPr/>
              </p:nvSpPr>
              <p:spPr>
                <a:xfrm>
                  <a:off x="2023532" y="3622093"/>
                  <a:ext cx="349338" cy="4669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7" name="円/楕円 785"/>
              <p:cNvSpPr/>
              <p:nvPr/>
            </p:nvSpPr>
            <p:spPr>
              <a:xfrm>
                <a:off x="2023532" y="3413563"/>
                <a:ext cx="68225" cy="6822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8" name="円/楕円 785"/>
              <p:cNvSpPr/>
              <p:nvPr/>
            </p:nvSpPr>
            <p:spPr>
              <a:xfrm>
                <a:off x="2288704" y="3413563"/>
                <a:ext cx="68225" cy="6822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7" name="グループ化 466"/>
            <p:cNvGrpSpPr/>
            <p:nvPr/>
          </p:nvGrpSpPr>
          <p:grpSpPr>
            <a:xfrm>
              <a:off x="4794662" y="5247264"/>
              <a:ext cx="711316" cy="398955"/>
              <a:chOff x="2859979" y="1731565"/>
              <a:chExt cx="505317" cy="283417"/>
            </a:xfrm>
          </p:grpSpPr>
          <p:sp>
            <p:nvSpPr>
              <p:cNvPr id="491" name="角丸四角形 490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角丸四角形 491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円/楕円 492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4" name="台形 493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5" name="台形 494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8" name="グループ化 467"/>
            <p:cNvGrpSpPr/>
            <p:nvPr/>
          </p:nvGrpSpPr>
          <p:grpSpPr>
            <a:xfrm>
              <a:off x="4048514" y="5249397"/>
              <a:ext cx="2192854" cy="977062"/>
              <a:chOff x="3574414" y="4296557"/>
              <a:chExt cx="3156585" cy="1406469"/>
            </a:xfrm>
          </p:grpSpPr>
          <p:grpSp>
            <p:nvGrpSpPr>
              <p:cNvPr id="469" name="グループ化 468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489" name="爆発 1 48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爆発 1 48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70" name="グループ化 469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487" name="爆発 1 486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8" name="爆発 1 487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71" name="グループ化 470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485" name="爆発 1 484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6" name="爆発 1 485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2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3" name="正方形/長方形 472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4" name="正方形/長方形 473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5" name="正方形/長方形 474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6" name="正方形/長方形 475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" name="正方形/長方形 476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8" name="グループ化 477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479" name="1 つの角を丸めた四角形 478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1 つの角を丸めた四角形 479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1" name="五角形 480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2" name="五角形 481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" name="台形 482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4" name="台形 483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29" name="グループ化 528"/>
          <p:cNvGrpSpPr>
            <a:grpSpLocks noChangeAspect="1"/>
          </p:cNvGrpSpPr>
          <p:nvPr/>
        </p:nvGrpSpPr>
        <p:grpSpPr>
          <a:xfrm>
            <a:off x="7788315" y="4834061"/>
            <a:ext cx="1777739" cy="1511247"/>
            <a:chOff x="9358184" y="4337400"/>
            <a:chExt cx="2222174" cy="1889059"/>
          </a:xfrm>
        </p:grpSpPr>
        <p:grpSp>
          <p:nvGrpSpPr>
            <p:cNvPr id="530" name="グループ化 529"/>
            <p:cNvGrpSpPr/>
            <p:nvPr/>
          </p:nvGrpSpPr>
          <p:grpSpPr>
            <a:xfrm>
              <a:off x="9906000" y="4337400"/>
              <a:ext cx="1138510" cy="1293206"/>
              <a:chOff x="3900182" y="3031166"/>
              <a:chExt cx="1138510" cy="1293206"/>
            </a:xfrm>
          </p:grpSpPr>
          <p:grpSp>
            <p:nvGrpSpPr>
              <p:cNvPr id="551" name="グループ化 550"/>
              <p:cNvGrpSpPr/>
              <p:nvPr/>
            </p:nvGrpSpPr>
            <p:grpSpPr>
              <a:xfrm>
                <a:off x="4108550" y="3031166"/>
                <a:ext cx="719603" cy="831968"/>
                <a:chOff x="4108550" y="4732300"/>
                <a:chExt cx="719603" cy="831968"/>
              </a:xfrm>
            </p:grpSpPr>
            <p:sp>
              <p:nvSpPr>
                <p:cNvPr id="570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1" name="片側の 2 つの角を丸めた四角形 570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72" name="グループ化 571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580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1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3" name="角丸四角形 572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74" name="グループ化 573"/>
                <p:cNvGrpSpPr/>
                <p:nvPr/>
              </p:nvGrpSpPr>
              <p:grpSpPr>
                <a:xfrm>
                  <a:off x="4227264" y="4959727"/>
                  <a:ext cx="482174" cy="209340"/>
                  <a:chOff x="4232627" y="4959727"/>
                  <a:chExt cx="482174" cy="209340"/>
                </a:xfrm>
              </p:grpSpPr>
              <p:sp>
                <p:nvSpPr>
                  <p:cNvPr id="576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7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8" name="円/楕円 757"/>
                  <p:cNvSpPr/>
                  <p:nvPr/>
                </p:nvSpPr>
                <p:spPr>
                  <a:xfrm>
                    <a:off x="4315956" y="5078444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9" name="円/楕円 758"/>
                  <p:cNvSpPr/>
                  <p:nvPr/>
                </p:nvSpPr>
                <p:spPr>
                  <a:xfrm>
                    <a:off x="4582488" y="5078444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5" name="フリーフォーム 574"/>
                <p:cNvSpPr/>
                <p:nvPr/>
              </p:nvSpPr>
              <p:spPr>
                <a:xfrm rot="18900000">
                  <a:off x="4412945" y="513916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2" name="グループ化 551"/>
              <p:cNvGrpSpPr/>
              <p:nvPr/>
            </p:nvGrpSpPr>
            <p:grpSpPr>
              <a:xfrm>
                <a:off x="4165918" y="3787617"/>
                <a:ext cx="604867" cy="536755"/>
                <a:chOff x="1898480" y="5488751"/>
                <a:chExt cx="604867" cy="536755"/>
              </a:xfrm>
            </p:grpSpPr>
            <p:sp>
              <p:nvSpPr>
                <p:cNvPr id="563" name="片側の 2 つの角を丸めた四角形 56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64" name="グループ化 56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68" name="台形 56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9" name="台形 56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65" name="グループ化 56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66" name="直角三角形 56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7" name="直角三角形 56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53" name="グループ化 552"/>
              <p:cNvGrpSpPr/>
              <p:nvPr/>
            </p:nvGrpSpPr>
            <p:grpSpPr>
              <a:xfrm>
                <a:off x="3900182" y="3044888"/>
                <a:ext cx="1138510" cy="865590"/>
                <a:chOff x="928392" y="3805586"/>
                <a:chExt cx="2193383" cy="1667594"/>
              </a:xfrm>
            </p:grpSpPr>
            <p:grpSp>
              <p:nvGrpSpPr>
                <p:cNvPr id="555" name="グループ化 554"/>
                <p:cNvGrpSpPr/>
                <p:nvPr/>
              </p:nvGrpSpPr>
              <p:grpSpPr>
                <a:xfrm>
                  <a:off x="928392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560" name="フリーフォーム 559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1" name="台形 560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2" name="フリーフォーム 561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6" name="グループ化 555"/>
                <p:cNvGrpSpPr/>
                <p:nvPr/>
              </p:nvGrpSpPr>
              <p:grpSpPr>
                <a:xfrm flipH="1">
                  <a:off x="2144044" y="3805586"/>
                  <a:ext cx="977731" cy="1667594"/>
                  <a:chOff x="928392" y="3805586"/>
                  <a:chExt cx="977731" cy="1667594"/>
                </a:xfrm>
              </p:grpSpPr>
              <p:sp>
                <p:nvSpPr>
                  <p:cNvPr id="557" name="フリーフォーム 556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8" name="台形 557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9" name="フリーフォーム 558"/>
                  <p:cNvSpPr/>
                  <p:nvPr/>
                </p:nvSpPr>
                <p:spPr>
                  <a:xfrm rot="13500000">
                    <a:off x="843306" y="4415702"/>
                    <a:ext cx="1142564" cy="97239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42564" h="972391">
                        <a:moveTo>
                          <a:pt x="0" y="0"/>
                        </a:moveTo>
                        <a:lnTo>
                          <a:pt x="973511" y="0"/>
                        </a:lnTo>
                        <a:cubicBezTo>
                          <a:pt x="996307" y="0"/>
                          <a:pt x="1018023" y="4620"/>
                          <a:pt x="1037775" y="12974"/>
                        </a:cubicBezTo>
                        <a:lnTo>
                          <a:pt x="1043098" y="16563"/>
                        </a:lnTo>
                        <a:lnTo>
                          <a:pt x="1043668" y="16678"/>
                        </a:lnTo>
                        <a:cubicBezTo>
                          <a:pt x="1101785" y="41259"/>
                          <a:pt x="1142564" y="98806"/>
                          <a:pt x="1142564" y="165878"/>
                        </a:cubicBezTo>
                        <a:lnTo>
                          <a:pt x="1142564" y="972391"/>
                        </a:lnTo>
                        <a:lnTo>
                          <a:pt x="818714" y="972391"/>
                        </a:lnTo>
                        <a:lnTo>
                          <a:pt x="818714" y="330200"/>
                        </a:lnTo>
                        <a:lnTo>
                          <a:pt x="208791" y="332445"/>
                        </a:lnTo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54" name="円/楕円 553"/>
              <p:cNvSpPr/>
              <p:nvPr/>
            </p:nvSpPr>
            <p:spPr>
              <a:xfrm>
                <a:off x="4297308" y="361066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1" name="グループ化 530"/>
            <p:cNvGrpSpPr/>
            <p:nvPr/>
          </p:nvGrpSpPr>
          <p:grpSpPr>
            <a:xfrm>
              <a:off x="10098950" y="5250534"/>
              <a:ext cx="926080" cy="400066"/>
              <a:chOff x="8463028" y="1729505"/>
              <a:chExt cx="657885" cy="284206"/>
            </a:xfrm>
          </p:grpSpPr>
          <p:sp>
            <p:nvSpPr>
              <p:cNvPr id="545" name="角丸四角形 544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6" name="角丸四角形 545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7" name="円/楕円 546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8" name="台形 547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9" name="台形 548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0" name="片側の 2 つの角を丸めた四角形 549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2" name="グループ化 531"/>
            <p:cNvGrpSpPr/>
            <p:nvPr/>
          </p:nvGrpSpPr>
          <p:grpSpPr>
            <a:xfrm>
              <a:off x="9358184" y="5274075"/>
              <a:ext cx="2222174" cy="952384"/>
              <a:chOff x="6825615" y="1806594"/>
              <a:chExt cx="3198792" cy="1370946"/>
            </a:xfrm>
          </p:grpSpPr>
          <p:sp>
            <p:nvSpPr>
              <p:cNvPr id="533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4" name="正方形/長方形 533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5" name="正方形/長方形 534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6" name="片側の 2 つの角を丸めた四角形 535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7" name="角丸四角形 536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8" name="角丸四角形 537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9" name="片側の 2 つの角を丸めた四角形 538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0" name="角丸四角形 539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角丸四角形 540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42" name="グループ化 541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543" name="ドーナツ 542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台形 54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82" name="グループ化 581"/>
          <p:cNvGrpSpPr>
            <a:grpSpLocks noChangeAspect="1"/>
          </p:cNvGrpSpPr>
          <p:nvPr/>
        </p:nvGrpSpPr>
        <p:grpSpPr>
          <a:xfrm>
            <a:off x="324997" y="804632"/>
            <a:ext cx="1873217" cy="1637676"/>
            <a:chOff x="-1182988" y="-515984"/>
            <a:chExt cx="2341521" cy="2047095"/>
          </a:xfrm>
        </p:grpSpPr>
        <p:grpSp>
          <p:nvGrpSpPr>
            <p:cNvPr id="583" name="グループ化 582"/>
            <p:cNvGrpSpPr/>
            <p:nvPr/>
          </p:nvGrpSpPr>
          <p:grpSpPr>
            <a:xfrm flipH="1">
              <a:off x="-760103" y="-515984"/>
              <a:ext cx="1053465" cy="1475298"/>
              <a:chOff x="-473769" y="1348724"/>
              <a:chExt cx="1053465" cy="1475298"/>
            </a:xfrm>
          </p:grpSpPr>
          <p:grpSp>
            <p:nvGrpSpPr>
              <p:cNvPr id="610" name="グループ化 609"/>
              <p:cNvGrpSpPr/>
              <p:nvPr/>
            </p:nvGrpSpPr>
            <p:grpSpPr>
              <a:xfrm>
                <a:off x="-428699" y="1348724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628" name="グループ化 627"/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637" name="片側の 2 つの角を丸めた四角形 636"/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8" name="フリーフォーム 637"/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39" name="グループ化 638"/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651" name="円/楕円 838"/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2" name="円/楕円 839"/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40" name="円/楕円 840"/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1" name="フリーフォーム 640"/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2" name="フリーフォーム 641"/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43" name="グループ化 642"/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645" name="楕円 14"/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6" name="楕円 562"/>
                    <p:cNvSpPr/>
                    <p:nvPr/>
                  </p:nvSpPr>
                  <p:spPr>
                    <a:xfrm>
                      <a:off x="-253100" y="5042496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7" name="楕円 563"/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8" name="楕円 564"/>
                    <p:cNvSpPr/>
                    <p:nvPr/>
                  </p:nvSpPr>
                  <p:spPr>
                    <a:xfrm>
                      <a:off x="67575" y="5042496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9" name="フリーフォーム 648"/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0" name="フリーフォーム 649"/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44" name="円/楕円 4"/>
                  <p:cNvSpPr/>
                  <p:nvPr/>
                </p:nvSpPr>
                <p:spPr>
                  <a:xfrm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29" name="グループ化 628"/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630" name="片側の 2 つの角を丸めた四角形 629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31" name="グループ化 630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635" name="台形 634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6" name="台形 635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32" name="グループ化 631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633" name="直角三角形 632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4" name="直角三角形 633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611" name="グループ化 610"/>
              <p:cNvGrpSpPr/>
              <p:nvPr/>
            </p:nvGrpSpPr>
            <p:grpSpPr>
              <a:xfrm>
                <a:off x="-423620" y="1924599"/>
                <a:ext cx="380384" cy="358080"/>
                <a:chOff x="7433259" y="1508505"/>
                <a:chExt cx="666875" cy="627772"/>
              </a:xfrm>
            </p:grpSpPr>
            <p:sp>
              <p:nvSpPr>
                <p:cNvPr id="626" name="角丸四角形 625"/>
                <p:cNvSpPr/>
                <p:nvPr/>
              </p:nvSpPr>
              <p:spPr>
                <a:xfrm rot="3650219" flipH="1">
                  <a:off x="7446059" y="1617912"/>
                  <a:ext cx="320413" cy="101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7" name="フリーフォーム 626"/>
                <p:cNvSpPr/>
                <p:nvPr/>
              </p:nvSpPr>
              <p:spPr>
                <a:xfrm rot="12756313" flipH="1">
                  <a:off x="7433259" y="1672564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12" name="グループ化 611"/>
              <p:cNvGrpSpPr/>
              <p:nvPr/>
            </p:nvGrpSpPr>
            <p:grpSpPr>
              <a:xfrm>
                <a:off x="-473769" y="2221462"/>
                <a:ext cx="841120" cy="596088"/>
                <a:chOff x="7345336" y="2028954"/>
                <a:chExt cx="1474619" cy="1045039"/>
              </a:xfrm>
            </p:grpSpPr>
            <p:grpSp>
              <p:nvGrpSpPr>
                <p:cNvPr id="622" name="グループ化 621"/>
                <p:cNvGrpSpPr/>
                <p:nvPr/>
              </p:nvGrpSpPr>
              <p:grpSpPr>
                <a:xfrm rot="20466329">
                  <a:off x="7345336" y="2028954"/>
                  <a:ext cx="711784" cy="1045039"/>
                  <a:chOff x="4647964" y="2092830"/>
                  <a:chExt cx="711784" cy="1045039"/>
                </a:xfrm>
              </p:grpSpPr>
              <p:sp>
                <p:nvSpPr>
                  <p:cNvPr id="624" name="台形 623"/>
                  <p:cNvSpPr/>
                  <p:nvPr/>
                </p:nvSpPr>
                <p:spPr>
                  <a:xfrm rot="2503523">
                    <a:off x="5045424" y="2096998"/>
                    <a:ext cx="314324" cy="15851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5" name="片側の 2 つの角を丸めた四角形 624"/>
                  <p:cNvSpPr/>
                  <p:nvPr/>
                </p:nvSpPr>
                <p:spPr>
                  <a:xfrm rot="13287502">
                    <a:off x="4647964" y="2092830"/>
                    <a:ext cx="337708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3" name="角丸四角形 177"/>
                <p:cNvSpPr/>
                <p:nvPr/>
              </p:nvSpPr>
              <p:spPr>
                <a:xfrm rot="4145786" flipH="1" flipV="1">
                  <a:off x="8252030" y="2471675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13" name="グループ化 612"/>
              <p:cNvGrpSpPr/>
              <p:nvPr/>
            </p:nvGrpSpPr>
            <p:grpSpPr>
              <a:xfrm>
                <a:off x="208096" y="2614738"/>
                <a:ext cx="371600" cy="209284"/>
                <a:chOff x="110523" y="2527686"/>
                <a:chExt cx="529370" cy="298139"/>
              </a:xfrm>
            </p:grpSpPr>
            <p:sp>
              <p:nvSpPr>
                <p:cNvPr id="614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5" name="グループ化 614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616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17" name="グループ化 616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618" name="角丸四角形 617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19" name="角丸四角形 618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0" name="角丸四角形 619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1" name="角丸四角形 620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584" name="グループ化 583"/>
            <p:cNvGrpSpPr/>
            <p:nvPr/>
          </p:nvGrpSpPr>
          <p:grpSpPr>
            <a:xfrm>
              <a:off x="-371167" y="533852"/>
              <a:ext cx="711316" cy="398955"/>
              <a:chOff x="2859979" y="1731565"/>
              <a:chExt cx="505317" cy="283417"/>
            </a:xfrm>
          </p:grpSpPr>
          <p:sp>
            <p:nvSpPr>
              <p:cNvPr id="605" name="角丸四角形 604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6" name="角丸四角形 605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7" name="円/楕円 606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8" name="台形 607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9" name="台形 608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85" name="グループ化 584"/>
            <p:cNvGrpSpPr/>
            <p:nvPr/>
          </p:nvGrpSpPr>
          <p:grpSpPr>
            <a:xfrm>
              <a:off x="-1182988" y="428069"/>
              <a:ext cx="2341521" cy="1103042"/>
              <a:chOff x="32929" y="1589724"/>
              <a:chExt cx="3370590" cy="1587816"/>
            </a:xfrm>
          </p:grpSpPr>
          <p:sp>
            <p:nvSpPr>
              <p:cNvPr id="586" name="正方形/長方形 585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7" name="正方形/長方形 586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8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9" name="正方形/長方形 588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0" name="正方形/長方形 589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1" name="正方形/長方形 590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2" name="正方形/長方形 591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3" name="正方形/長方形 592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4" name="正方形/長方形 593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5" name="正方形/長方形 594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6" name="グループ化 595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599" name="1 つの角を丸めた四角形 598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0" name="1 つの角を丸めた四角形 599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1" name="五角形 600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2" name="五角形 601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3" name="台形 602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4" name="台形 603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97" name="正方形/長方形 596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8" name="正方形/長方形 597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53" name="グループ化 652"/>
          <p:cNvGrpSpPr>
            <a:grpSpLocks noChangeAspect="1"/>
          </p:cNvGrpSpPr>
          <p:nvPr/>
        </p:nvGrpSpPr>
        <p:grpSpPr>
          <a:xfrm>
            <a:off x="2198495" y="879526"/>
            <a:ext cx="1754282" cy="1577761"/>
            <a:chOff x="1483608" y="-441090"/>
            <a:chExt cx="2192852" cy="1972201"/>
          </a:xfrm>
        </p:grpSpPr>
        <p:grpSp>
          <p:nvGrpSpPr>
            <p:cNvPr id="654" name="グループ化 653"/>
            <p:cNvGrpSpPr/>
            <p:nvPr/>
          </p:nvGrpSpPr>
          <p:grpSpPr>
            <a:xfrm flipH="1">
              <a:off x="1976824" y="-441090"/>
              <a:ext cx="1026411" cy="1400404"/>
              <a:chOff x="637052" y="1423618"/>
              <a:chExt cx="1026411" cy="1400404"/>
            </a:xfrm>
          </p:grpSpPr>
          <p:grpSp>
            <p:nvGrpSpPr>
              <p:cNvPr id="671" name="グループ化 670"/>
              <p:cNvGrpSpPr/>
              <p:nvPr/>
            </p:nvGrpSpPr>
            <p:grpSpPr>
              <a:xfrm>
                <a:off x="734524" y="1423618"/>
                <a:ext cx="719603" cy="1376298"/>
                <a:chOff x="703823" y="4649208"/>
                <a:chExt cx="719603" cy="1376298"/>
              </a:xfrm>
            </p:grpSpPr>
            <p:grpSp>
              <p:nvGrpSpPr>
                <p:cNvPr id="689" name="グループ化 688"/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698" name="片側の 2 つの角を丸めた四角形 697"/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99" name="グループ化 698"/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712" name="円/楕円 834"/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3" name="円/楕円 835"/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4" name="円/楕円 836"/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5" name="円/楕円 837"/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00" name="グループ化 699"/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710" name="円/楕円 838"/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1" name="円/楕円 839"/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01" name="円/楕円 840"/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02" name="グループ化 701"/>
                  <p:cNvGrpSpPr/>
                  <p:nvPr/>
                </p:nvGrpSpPr>
                <p:grpSpPr>
                  <a:xfrm>
                    <a:off x="829639" y="4897338"/>
                    <a:ext cx="467970" cy="212462"/>
                    <a:chOff x="829336" y="4897338"/>
                    <a:chExt cx="467970" cy="212462"/>
                  </a:xfrm>
                </p:grpSpPr>
                <p:sp>
                  <p:nvSpPr>
                    <p:cNvPr id="706" name="円/楕円 847"/>
                    <p:cNvSpPr/>
                    <p:nvPr/>
                  </p:nvSpPr>
                  <p:spPr>
                    <a:xfrm>
                      <a:off x="873969" y="5012129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7" name="円/楕円 848"/>
                    <p:cNvSpPr/>
                    <p:nvPr/>
                  </p:nvSpPr>
                  <p:spPr>
                    <a:xfrm>
                      <a:off x="1193057" y="5012129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8" name="フローチャート: 端子 685"/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9" name="フローチャート: 端子 686"/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03" name="台形 702"/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4" name="フリーフォーム 703"/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5" name="円/楕円 4"/>
                  <p:cNvSpPr/>
                  <p:nvPr/>
                </p:nvSpPr>
                <p:spPr>
                  <a:xfrm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0" name="グループ化 689"/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691" name="片側の 2 つの角を丸めた四角形 690"/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92" name="グループ化 691"/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696" name="台形 695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7" name="台形 696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93" name="グループ化 692"/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694" name="直角三角形 693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5" name="直角三角形 694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672" name="グループ化 671"/>
              <p:cNvGrpSpPr/>
              <p:nvPr/>
            </p:nvGrpSpPr>
            <p:grpSpPr>
              <a:xfrm>
                <a:off x="687201" y="1924599"/>
                <a:ext cx="380384" cy="358080"/>
                <a:chOff x="7433259" y="1508505"/>
                <a:chExt cx="666875" cy="627772"/>
              </a:xfrm>
            </p:grpSpPr>
            <p:sp>
              <p:nvSpPr>
                <p:cNvPr id="687" name="角丸四角形 686"/>
                <p:cNvSpPr/>
                <p:nvPr/>
              </p:nvSpPr>
              <p:spPr>
                <a:xfrm rot="3650219" flipH="1">
                  <a:off x="7446059" y="1617912"/>
                  <a:ext cx="320413" cy="101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8" name="フリーフォーム 687"/>
                <p:cNvSpPr/>
                <p:nvPr/>
              </p:nvSpPr>
              <p:spPr>
                <a:xfrm rot="12756313" flipH="1">
                  <a:off x="7433259" y="1672564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73" name="グループ化 672"/>
              <p:cNvGrpSpPr/>
              <p:nvPr/>
            </p:nvGrpSpPr>
            <p:grpSpPr>
              <a:xfrm>
                <a:off x="637052" y="2221462"/>
                <a:ext cx="841120" cy="596088"/>
                <a:chOff x="7345336" y="2028954"/>
                <a:chExt cx="1474619" cy="1045039"/>
              </a:xfrm>
            </p:grpSpPr>
            <p:grpSp>
              <p:nvGrpSpPr>
                <p:cNvPr id="683" name="グループ化 682"/>
                <p:cNvGrpSpPr/>
                <p:nvPr/>
              </p:nvGrpSpPr>
              <p:grpSpPr>
                <a:xfrm rot="20466329">
                  <a:off x="7345336" y="2028954"/>
                  <a:ext cx="711784" cy="1045039"/>
                  <a:chOff x="4647964" y="2092830"/>
                  <a:chExt cx="711784" cy="1045039"/>
                </a:xfrm>
              </p:grpSpPr>
              <p:sp>
                <p:nvSpPr>
                  <p:cNvPr id="685" name="台形 684"/>
                  <p:cNvSpPr/>
                  <p:nvPr/>
                </p:nvSpPr>
                <p:spPr>
                  <a:xfrm rot="2503523">
                    <a:off x="5045424" y="2096998"/>
                    <a:ext cx="314324" cy="15851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6" name="片側の 2 つの角を丸めた四角形 685"/>
                  <p:cNvSpPr/>
                  <p:nvPr/>
                </p:nvSpPr>
                <p:spPr>
                  <a:xfrm rot="13287502">
                    <a:off x="4647964" y="2092830"/>
                    <a:ext cx="337708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4" name="角丸四角形 177"/>
                <p:cNvSpPr/>
                <p:nvPr/>
              </p:nvSpPr>
              <p:spPr>
                <a:xfrm rot="4145786" flipH="1" flipV="1">
                  <a:off x="8252030" y="2471675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74" name="グループ化 673"/>
              <p:cNvGrpSpPr/>
              <p:nvPr/>
            </p:nvGrpSpPr>
            <p:grpSpPr>
              <a:xfrm>
                <a:off x="1291863" y="2614738"/>
                <a:ext cx="371600" cy="209284"/>
                <a:chOff x="110523" y="2527686"/>
                <a:chExt cx="529370" cy="298139"/>
              </a:xfrm>
            </p:grpSpPr>
            <p:sp>
              <p:nvSpPr>
                <p:cNvPr id="675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76" name="グループ化 675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677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78" name="グループ化 677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679" name="角丸四角形 678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0" name="角丸四角形 679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1" name="角丸四角形 680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2" name="角丸四角形 681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655" name="グループ化 654"/>
            <p:cNvGrpSpPr/>
            <p:nvPr/>
          </p:nvGrpSpPr>
          <p:grpSpPr>
            <a:xfrm>
              <a:off x="2211748" y="552752"/>
              <a:ext cx="711316" cy="398955"/>
              <a:chOff x="2859979" y="1731565"/>
              <a:chExt cx="505317" cy="283417"/>
            </a:xfrm>
          </p:grpSpPr>
          <p:sp>
            <p:nvSpPr>
              <p:cNvPr id="666" name="角丸四角形 665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7" name="角丸四角形 666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8" name="円/楕円 667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9" name="台形 668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0" name="台形 669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6" name="グループ化 655"/>
            <p:cNvGrpSpPr/>
            <p:nvPr/>
          </p:nvGrpSpPr>
          <p:grpSpPr>
            <a:xfrm>
              <a:off x="1483608" y="736575"/>
              <a:ext cx="2192852" cy="794536"/>
              <a:chOff x="2342710" y="5764872"/>
              <a:chExt cx="1557797" cy="564437"/>
            </a:xfrm>
          </p:grpSpPr>
          <p:sp>
            <p:nvSpPr>
              <p:cNvPr id="657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8" name="正方形/長方形 657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9" name="正方形/長方形 658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0" name="正方形/長方形 659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1" name="正方形/長方形 660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2" name="グループ化 661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664" name="ドーナツ 663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5" name="台形 664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63" name="正方形/長方形 662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16" name="グループ化 715"/>
          <p:cNvGrpSpPr>
            <a:grpSpLocks noChangeAspect="1"/>
          </p:cNvGrpSpPr>
          <p:nvPr/>
        </p:nvGrpSpPr>
        <p:grpSpPr>
          <a:xfrm>
            <a:off x="7788315" y="962618"/>
            <a:ext cx="1777739" cy="1511287"/>
            <a:chOff x="9358184" y="-357998"/>
            <a:chExt cx="2222174" cy="1889109"/>
          </a:xfrm>
        </p:grpSpPr>
        <p:grpSp>
          <p:nvGrpSpPr>
            <p:cNvPr id="717" name="グループ化 716"/>
            <p:cNvGrpSpPr/>
            <p:nvPr/>
          </p:nvGrpSpPr>
          <p:grpSpPr>
            <a:xfrm flipH="1">
              <a:off x="9974705" y="-357998"/>
              <a:ext cx="1050325" cy="1317312"/>
              <a:chOff x="3986243" y="1506710"/>
              <a:chExt cx="1050325" cy="1317312"/>
            </a:xfrm>
          </p:grpSpPr>
          <p:grpSp>
            <p:nvGrpSpPr>
              <p:cNvPr id="738" name="グループ化 737"/>
              <p:cNvGrpSpPr/>
              <p:nvPr/>
            </p:nvGrpSpPr>
            <p:grpSpPr>
              <a:xfrm>
                <a:off x="4108550" y="1506710"/>
                <a:ext cx="719603" cy="1293206"/>
                <a:chOff x="4108550" y="4732300"/>
                <a:chExt cx="719603" cy="1293206"/>
              </a:xfrm>
            </p:grpSpPr>
            <p:grpSp>
              <p:nvGrpSpPr>
                <p:cNvPr id="756" name="グループ化 755"/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765" name="角丸四角形 1206"/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6" name="片側の 2 つの角を丸めた四角形 765"/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67" name="グループ化 766"/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776" name="円/楕円 745"/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7" name="円/楕円 746"/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68" name="角丸四角形 767"/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69" name="グループ化 768"/>
                  <p:cNvGrpSpPr/>
                  <p:nvPr/>
                </p:nvGrpSpPr>
                <p:grpSpPr>
                  <a:xfrm>
                    <a:off x="4227264" y="4959727"/>
                    <a:ext cx="482174" cy="222456"/>
                    <a:chOff x="4232627" y="4959727"/>
                    <a:chExt cx="482174" cy="222456"/>
                  </a:xfrm>
                </p:grpSpPr>
                <p:sp>
                  <p:nvSpPr>
                    <p:cNvPr id="772" name="フローチャート: 端子 650"/>
                    <p:cNvSpPr/>
                    <p:nvPr/>
                  </p:nvSpPr>
                  <p:spPr>
                    <a:xfrm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3" name="フローチャート: 端子 651"/>
                    <p:cNvSpPr/>
                    <p:nvPr/>
                  </p:nvSpPr>
                  <p:spPr>
                    <a:xfrm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4" name="円/楕円 757"/>
                    <p:cNvSpPr/>
                    <p:nvPr/>
                  </p:nvSpPr>
                  <p:spPr>
                    <a:xfrm>
                      <a:off x="4315956" y="5091560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5" name="円/楕円 758"/>
                    <p:cNvSpPr/>
                    <p:nvPr/>
                  </p:nvSpPr>
                  <p:spPr>
                    <a:xfrm>
                      <a:off x="4582488" y="5091560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70" name="フリーフォーム 769"/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1" name="円/楕円 4"/>
                  <p:cNvSpPr/>
                  <p:nvPr/>
                </p:nvSpPr>
                <p:spPr>
                  <a:xfrm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57" name="グループ化 756"/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758" name="片側の 2 つの角を丸めた四角形 757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59" name="グループ化 758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763" name="台形 762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4" name="台形 763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60" name="グループ化 759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761" name="直角三角形 760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2" name="直角三角形 761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739" name="グループ化 738"/>
              <p:cNvGrpSpPr/>
              <p:nvPr/>
            </p:nvGrpSpPr>
            <p:grpSpPr>
              <a:xfrm>
                <a:off x="4036392" y="1924599"/>
                <a:ext cx="380384" cy="358079"/>
                <a:chOff x="7391294" y="1508506"/>
                <a:chExt cx="666875" cy="627771"/>
              </a:xfrm>
            </p:grpSpPr>
            <p:sp>
              <p:nvSpPr>
                <p:cNvPr id="754" name="角丸四角形 753"/>
                <p:cNvSpPr/>
                <p:nvPr/>
              </p:nvSpPr>
              <p:spPr>
                <a:xfrm rot="3650219" flipH="1">
                  <a:off x="7404093" y="161791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5" name="フリーフォーム 754"/>
                <p:cNvSpPr/>
                <p:nvPr/>
              </p:nvSpPr>
              <p:spPr>
                <a:xfrm rot="12756313" flipH="1">
                  <a:off x="7391294" y="1672564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0" name="グループ化 739"/>
              <p:cNvGrpSpPr/>
              <p:nvPr/>
            </p:nvGrpSpPr>
            <p:grpSpPr>
              <a:xfrm>
                <a:off x="3986243" y="2221462"/>
                <a:ext cx="865057" cy="596088"/>
                <a:chOff x="7303371" y="2028954"/>
                <a:chExt cx="1516584" cy="1045039"/>
              </a:xfrm>
            </p:grpSpPr>
            <p:grpSp>
              <p:nvGrpSpPr>
                <p:cNvPr id="750" name="グループ化 749"/>
                <p:cNvGrpSpPr/>
                <p:nvPr/>
              </p:nvGrpSpPr>
              <p:grpSpPr>
                <a:xfrm rot="20466329">
                  <a:off x="7303371" y="2028954"/>
                  <a:ext cx="711783" cy="1045039"/>
                  <a:chOff x="4608260" y="2079240"/>
                  <a:chExt cx="711783" cy="1045039"/>
                </a:xfrm>
              </p:grpSpPr>
              <p:sp>
                <p:nvSpPr>
                  <p:cNvPr id="752" name="台形 751"/>
                  <p:cNvSpPr/>
                  <p:nvPr/>
                </p:nvSpPr>
                <p:spPr>
                  <a:xfrm rot="2503523">
                    <a:off x="5005719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3" name="片側の 2 つの角を丸めた四角形 752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51" name="角丸四角形 177"/>
                <p:cNvSpPr/>
                <p:nvPr/>
              </p:nvSpPr>
              <p:spPr>
                <a:xfrm rot="4145786" flipH="1" flipV="1">
                  <a:off x="8252030" y="2471675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1" name="グループ化 740"/>
              <p:cNvGrpSpPr/>
              <p:nvPr/>
            </p:nvGrpSpPr>
            <p:grpSpPr>
              <a:xfrm>
                <a:off x="4664968" y="2614738"/>
                <a:ext cx="371600" cy="209284"/>
                <a:chOff x="110523" y="2527686"/>
                <a:chExt cx="529370" cy="298139"/>
              </a:xfrm>
            </p:grpSpPr>
            <p:sp>
              <p:nvSpPr>
                <p:cNvPr id="742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3" name="グループ化 742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744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45" name="グループ化 744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746" name="角丸四角形 745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7" name="角丸四角形 746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8" name="角丸四角形 747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9" name="角丸四角形 748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718" name="グループ化 717"/>
            <p:cNvGrpSpPr/>
            <p:nvPr/>
          </p:nvGrpSpPr>
          <p:grpSpPr>
            <a:xfrm>
              <a:off x="10098950" y="546505"/>
              <a:ext cx="926080" cy="400066"/>
              <a:chOff x="8463028" y="1729505"/>
              <a:chExt cx="657885" cy="284206"/>
            </a:xfrm>
          </p:grpSpPr>
          <p:sp>
            <p:nvSpPr>
              <p:cNvPr id="732" name="角丸四角形 731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3" name="角丸四角形 732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4" name="円/楕円 733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5" name="台形 734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6" name="台形 735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7" name="片側の 2 つの角を丸めた四角形 736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9" name="グループ化 718"/>
            <p:cNvGrpSpPr/>
            <p:nvPr/>
          </p:nvGrpSpPr>
          <p:grpSpPr>
            <a:xfrm>
              <a:off x="9358184" y="578727"/>
              <a:ext cx="2222174" cy="952384"/>
              <a:chOff x="6825615" y="1806594"/>
              <a:chExt cx="3198792" cy="1370946"/>
            </a:xfrm>
          </p:grpSpPr>
          <p:sp>
            <p:nvSpPr>
              <p:cNvPr id="720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1" name="正方形/長方形 720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2" name="正方形/長方形 721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3" name="片側の 2 つの角を丸めた四角形 722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角丸四角形 723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5" name="角丸四角形 724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6" name="片側の 2 つの角を丸めた四角形 725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7" name="角丸四角形 726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8" name="角丸四角形 727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9" name="グループ化 728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730" name="ドーナツ 729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1" name="台形 730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78" name="グループ化 777"/>
          <p:cNvGrpSpPr>
            <a:grpSpLocks noChangeAspect="1"/>
          </p:cNvGrpSpPr>
          <p:nvPr/>
        </p:nvGrpSpPr>
        <p:grpSpPr>
          <a:xfrm>
            <a:off x="5943110" y="901489"/>
            <a:ext cx="1770480" cy="1560190"/>
            <a:chOff x="6678459" y="-419127"/>
            <a:chExt cx="2213100" cy="1950238"/>
          </a:xfrm>
        </p:grpSpPr>
        <p:grpSp>
          <p:nvGrpSpPr>
            <p:cNvPr id="779" name="グループ化 778"/>
            <p:cNvGrpSpPr/>
            <p:nvPr/>
          </p:nvGrpSpPr>
          <p:grpSpPr>
            <a:xfrm flipH="1">
              <a:off x="7225244" y="-419127"/>
              <a:ext cx="1042944" cy="1378441"/>
              <a:chOff x="2892494" y="1445581"/>
              <a:chExt cx="1042944" cy="1378441"/>
            </a:xfrm>
          </p:grpSpPr>
          <p:grpSp>
            <p:nvGrpSpPr>
              <p:cNvPr id="814" name="グループ化 813"/>
              <p:cNvGrpSpPr/>
              <p:nvPr/>
            </p:nvGrpSpPr>
            <p:grpSpPr>
              <a:xfrm>
                <a:off x="2984924" y="1445581"/>
                <a:ext cx="719603" cy="1354335"/>
                <a:chOff x="2984924" y="4671171"/>
                <a:chExt cx="719603" cy="1354335"/>
              </a:xfrm>
            </p:grpSpPr>
            <p:grpSp>
              <p:nvGrpSpPr>
                <p:cNvPr id="832" name="グループ化 831"/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841" name="片側の 2 つの角を丸めた四角形 840"/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2" name="フリーフォーム 841"/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43" name="グループ化 842"/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855" name="円/楕円 774"/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6" name="円/楕円 775"/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44" name="円/楕円 776"/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5" name="フリーフォーム 844"/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46" name="グループ化 845"/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849" name="角丸四角形 848"/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0" name="円/楕円 785"/>
                    <p:cNvSpPr/>
                    <p:nvPr/>
                  </p:nvSpPr>
                  <p:spPr>
                    <a:xfrm>
                      <a:off x="3140575" y="5077173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1" name="角丸四角形 850"/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2" name="円/楕円 787"/>
                    <p:cNvSpPr/>
                    <p:nvPr/>
                  </p:nvSpPr>
                  <p:spPr>
                    <a:xfrm>
                      <a:off x="3464425" y="5077173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3" name="月 852"/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4" name="月 853"/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47" name="月 846"/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8" name="円/楕円 4"/>
                  <p:cNvSpPr/>
                  <p:nvPr/>
                </p:nvSpPr>
                <p:spPr>
                  <a:xfrm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33" name="グループ化 832"/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834" name="片側の 2 つの角を丸めた四角形 833"/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35" name="グループ化 834"/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839" name="台形 838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40" name="台形 839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36" name="グループ化 835"/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837" name="直角三角形 836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8" name="直角三角形 837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815" name="グループ化 814"/>
              <p:cNvGrpSpPr/>
              <p:nvPr/>
            </p:nvGrpSpPr>
            <p:grpSpPr>
              <a:xfrm>
                <a:off x="2942645" y="1924599"/>
                <a:ext cx="380384" cy="358080"/>
                <a:chOff x="7433259" y="1508505"/>
                <a:chExt cx="666875" cy="627772"/>
              </a:xfrm>
            </p:grpSpPr>
            <p:sp>
              <p:nvSpPr>
                <p:cNvPr id="830" name="角丸四角形 829"/>
                <p:cNvSpPr/>
                <p:nvPr/>
              </p:nvSpPr>
              <p:spPr>
                <a:xfrm rot="3650219" flipH="1">
                  <a:off x="7446059" y="1617912"/>
                  <a:ext cx="320413" cy="101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1" name="フリーフォーム 830"/>
                <p:cNvSpPr/>
                <p:nvPr/>
              </p:nvSpPr>
              <p:spPr>
                <a:xfrm rot="12756313" flipH="1">
                  <a:off x="7433259" y="1672564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16" name="グループ化 815"/>
              <p:cNvGrpSpPr/>
              <p:nvPr/>
            </p:nvGrpSpPr>
            <p:grpSpPr>
              <a:xfrm>
                <a:off x="2892494" y="2221462"/>
                <a:ext cx="835427" cy="596088"/>
                <a:chOff x="7345336" y="2028954"/>
                <a:chExt cx="1464639" cy="1045039"/>
              </a:xfrm>
            </p:grpSpPr>
            <p:grpSp>
              <p:nvGrpSpPr>
                <p:cNvPr id="826" name="グループ化 825"/>
                <p:cNvGrpSpPr/>
                <p:nvPr/>
              </p:nvGrpSpPr>
              <p:grpSpPr>
                <a:xfrm rot="20466329">
                  <a:off x="7345336" y="2028954"/>
                  <a:ext cx="711784" cy="1045039"/>
                  <a:chOff x="4647964" y="2092830"/>
                  <a:chExt cx="711784" cy="1045039"/>
                </a:xfrm>
              </p:grpSpPr>
              <p:sp>
                <p:nvSpPr>
                  <p:cNvPr id="828" name="台形 827"/>
                  <p:cNvSpPr/>
                  <p:nvPr/>
                </p:nvSpPr>
                <p:spPr>
                  <a:xfrm rot="2503523">
                    <a:off x="5045424" y="2096998"/>
                    <a:ext cx="314324" cy="15851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9" name="片側の 2 つの角を丸めた四角形 828"/>
                  <p:cNvSpPr/>
                  <p:nvPr/>
                </p:nvSpPr>
                <p:spPr>
                  <a:xfrm rot="13287502">
                    <a:off x="4647964" y="2092830"/>
                    <a:ext cx="337708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7" name="角丸四角形 177"/>
                <p:cNvSpPr/>
                <p:nvPr/>
              </p:nvSpPr>
              <p:spPr>
                <a:xfrm rot="4145786" flipH="1" flipV="1">
                  <a:off x="8242051" y="2471675"/>
                  <a:ext cx="800382" cy="335467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17" name="グループ化 816"/>
              <p:cNvGrpSpPr/>
              <p:nvPr/>
            </p:nvGrpSpPr>
            <p:grpSpPr>
              <a:xfrm>
                <a:off x="3563838" y="2614738"/>
                <a:ext cx="371600" cy="209284"/>
                <a:chOff x="110523" y="2527686"/>
                <a:chExt cx="529370" cy="298139"/>
              </a:xfrm>
            </p:grpSpPr>
            <p:sp>
              <p:nvSpPr>
                <p:cNvPr id="818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9" name="グループ化 818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820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21" name="グループ化 820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822" name="角丸四角形 821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3" name="角丸四角形 822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4" name="角丸四角形 823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25" name="角丸四角形 824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780" name="グループ化 779"/>
            <p:cNvGrpSpPr/>
            <p:nvPr/>
          </p:nvGrpSpPr>
          <p:grpSpPr>
            <a:xfrm>
              <a:off x="6678459" y="-96023"/>
              <a:ext cx="2213100" cy="1627134"/>
              <a:chOff x="3443669" y="835299"/>
              <a:chExt cx="3185731" cy="2342241"/>
            </a:xfrm>
          </p:grpSpPr>
          <p:sp>
            <p:nvSpPr>
              <p:cNvPr id="788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正方形/長方形 788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正方形/長方形 789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1" name="グループ化 790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802" name="グループ化 801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812" name="片側の 2 つの角を丸めた四角形 81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3" name="片側の 2 つの角を丸めた四角形 81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03" name="グループ化 802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808" name="円/楕円 807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09" name="グループ化 808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810" name="片側の 2 つの角を丸めた四角形 809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11" name="片側の 2 つの角を丸めた四角形 810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804" name="グループ化 803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806" name="片側の 2 つの角を丸めた四角形 805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7" name="片側の 2 つの角を丸めた四角形 806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05" name="台形 804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2" name="正方形/長方形 791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3" name="正方形/長方形 792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4" name="正方形/長方形 793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正方形/長方形 794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6" name="正方形/長方形 795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7" name="正方形/長方形 796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正方形/長方形 797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9" name="正方形/長方形 798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正方形/長方形 799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1" name="正方形/長方形 800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81" name="グループ化 780"/>
            <p:cNvGrpSpPr/>
            <p:nvPr/>
          </p:nvGrpSpPr>
          <p:grpSpPr>
            <a:xfrm>
              <a:off x="7318670" y="546505"/>
              <a:ext cx="926080" cy="400066"/>
              <a:chOff x="8463028" y="1729505"/>
              <a:chExt cx="657885" cy="284206"/>
            </a:xfrm>
          </p:grpSpPr>
          <p:sp>
            <p:nvSpPr>
              <p:cNvPr id="782" name="角丸四角形 781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角丸四角形 782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円/楕円 783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5" name="台形 784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台形 785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7" name="片側の 2 つの角を丸めた四角形 786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57" name="グループ化 856"/>
          <p:cNvGrpSpPr>
            <a:grpSpLocks noChangeAspect="1"/>
          </p:cNvGrpSpPr>
          <p:nvPr/>
        </p:nvGrpSpPr>
        <p:grpSpPr>
          <a:xfrm>
            <a:off x="4094196" y="958350"/>
            <a:ext cx="1754283" cy="1514702"/>
            <a:chOff x="4048514" y="-362266"/>
            <a:chExt cx="2192854" cy="1893377"/>
          </a:xfrm>
        </p:grpSpPr>
        <p:grpSp>
          <p:nvGrpSpPr>
            <p:cNvPr id="858" name="グループ化 857"/>
            <p:cNvGrpSpPr/>
            <p:nvPr/>
          </p:nvGrpSpPr>
          <p:grpSpPr>
            <a:xfrm>
              <a:off x="4540451" y="-362266"/>
              <a:ext cx="1027289" cy="1321580"/>
              <a:chOff x="4540451" y="-362266"/>
              <a:chExt cx="1027289" cy="1321580"/>
            </a:xfrm>
          </p:grpSpPr>
          <p:grpSp>
            <p:nvGrpSpPr>
              <p:cNvPr id="888" name="グループ化 887"/>
              <p:cNvGrpSpPr/>
              <p:nvPr/>
            </p:nvGrpSpPr>
            <p:grpSpPr>
              <a:xfrm flipH="1">
                <a:off x="4540451" y="-362266"/>
                <a:ext cx="1027289" cy="1321580"/>
                <a:chOff x="1776260" y="1502442"/>
                <a:chExt cx="1027289" cy="1321580"/>
              </a:xfrm>
            </p:grpSpPr>
            <p:grpSp>
              <p:nvGrpSpPr>
                <p:cNvPr id="891" name="グループ化 890"/>
                <p:cNvGrpSpPr/>
                <p:nvPr/>
              </p:nvGrpSpPr>
              <p:grpSpPr>
                <a:xfrm>
                  <a:off x="1867999" y="1502442"/>
                  <a:ext cx="719604" cy="1297474"/>
                  <a:chOff x="1837298" y="4728032"/>
                  <a:chExt cx="719604" cy="1297474"/>
                </a:xfrm>
              </p:grpSpPr>
              <p:grpSp>
                <p:nvGrpSpPr>
                  <p:cNvPr id="909" name="グループ化 908"/>
                  <p:cNvGrpSpPr/>
                  <p:nvPr/>
                </p:nvGrpSpPr>
                <p:grpSpPr>
                  <a:xfrm>
                    <a:off x="1837298" y="4728032"/>
                    <a:ext cx="719604" cy="870861"/>
                    <a:chOff x="1837298" y="4693407"/>
                    <a:chExt cx="719604" cy="870861"/>
                  </a:xfrm>
                </p:grpSpPr>
                <p:sp>
                  <p:nvSpPr>
                    <p:cNvPr id="918" name="片側の 2 つの角を丸めた四角形 917"/>
                    <p:cNvSpPr/>
                    <p:nvPr/>
                  </p:nvSpPr>
                  <p:spPr>
                    <a:xfrm rot="10800000">
                      <a:off x="2127108" y="5319902"/>
                      <a:ext cx="139982" cy="2443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919" name="グループ化 918"/>
                    <p:cNvGrpSpPr/>
                    <p:nvPr/>
                  </p:nvGrpSpPr>
                  <p:grpSpPr>
                    <a:xfrm>
                      <a:off x="1837298" y="4693407"/>
                      <a:ext cx="719604" cy="718427"/>
                      <a:chOff x="1837298" y="4693407"/>
                      <a:chExt cx="719604" cy="718427"/>
                    </a:xfrm>
                  </p:grpSpPr>
                  <p:sp>
                    <p:nvSpPr>
                      <p:cNvPr id="920" name="星 24 919"/>
                      <p:cNvSpPr/>
                      <p:nvPr/>
                    </p:nvSpPr>
                    <p:spPr>
                      <a:xfrm>
                        <a:off x="1838506" y="4693407"/>
                        <a:ext cx="715863" cy="626495"/>
                      </a:xfrm>
                      <a:prstGeom prst="star24">
                        <a:avLst>
                          <a:gd name="adj" fmla="val 46212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21" name="円/楕円 805"/>
                      <p:cNvSpPr/>
                      <p:nvPr/>
                    </p:nvSpPr>
                    <p:spPr>
                      <a:xfrm rot="20700000">
                        <a:off x="1837298" y="5036232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22" name="円/楕円 806"/>
                      <p:cNvSpPr/>
                      <p:nvPr/>
                    </p:nvSpPr>
                    <p:spPr>
                      <a:xfrm rot="900000" flipH="1">
                        <a:off x="2381967" y="5041335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23" name="円/楕円 807"/>
                      <p:cNvSpPr/>
                      <p:nvPr/>
                    </p:nvSpPr>
                    <p:spPr>
                      <a:xfrm>
                        <a:off x="1907578" y="4800646"/>
                        <a:ext cx="579044" cy="611188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24" name="弦 923"/>
                      <p:cNvSpPr/>
                      <p:nvPr/>
                    </p:nvSpPr>
                    <p:spPr>
                      <a:xfrm>
                        <a:off x="1956346" y="4970570"/>
                        <a:ext cx="195331" cy="195331"/>
                      </a:xfrm>
                      <a:prstGeom prst="chord">
                        <a:avLst>
                          <a:gd name="adj1" fmla="val 21256149"/>
                          <a:gd name="adj2" fmla="val 13135461"/>
                        </a:avLst>
                      </a:pr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25" name="フローチャート: 手操作入力 675"/>
                      <p:cNvSpPr/>
                      <p:nvPr/>
                    </p:nvSpPr>
                    <p:spPr>
                      <a:xfrm rot="10800000">
                        <a:off x="1997966" y="4949407"/>
                        <a:ext cx="150490" cy="45719"/>
                      </a:xfrm>
                      <a:prstGeom prst="flowChartManualInpu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26" name="弦 925"/>
                      <p:cNvSpPr/>
                      <p:nvPr/>
                    </p:nvSpPr>
                    <p:spPr>
                      <a:xfrm flipH="1">
                        <a:off x="2239750" y="4970570"/>
                        <a:ext cx="195331" cy="195331"/>
                      </a:xfrm>
                      <a:prstGeom prst="chord">
                        <a:avLst>
                          <a:gd name="adj1" fmla="val 21256149"/>
                          <a:gd name="adj2" fmla="val 13135461"/>
                        </a:avLst>
                      </a:pr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27" name="フローチャート: 手操作入力 680"/>
                      <p:cNvSpPr/>
                      <p:nvPr/>
                    </p:nvSpPr>
                    <p:spPr>
                      <a:xfrm rot="10800000" flipH="1">
                        <a:off x="2242971" y="4949407"/>
                        <a:ext cx="150490" cy="45719"/>
                      </a:xfrm>
                      <a:prstGeom prst="flowChartManualInpu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28" name="円/楕円 820"/>
                      <p:cNvSpPr/>
                      <p:nvPr/>
                    </p:nvSpPr>
                    <p:spPr>
                      <a:xfrm>
                        <a:off x="2120972" y="5101138"/>
                        <a:ext cx="143465" cy="143465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29" name="円/楕円 4"/>
                      <p:cNvSpPr/>
                      <p:nvPr/>
                    </p:nvSpPr>
                    <p:spPr>
                      <a:xfrm>
                        <a:off x="2105065" y="5301497"/>
                        <a:ext cx="194934" cy="3681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4934" h="36810">
                            <a:moveTo>
                              <a:pt x="0" y="0"/>
                            </a:moveTo>
                            <a:cubicBezTo>
                              <a:pt x="27202" y="6486"/>
                              <a:pt x="60957" y="9752"/>
                              <a:pt x="97467" y="9752"/>
                            </a:cubicBezTo>
                            <a:cubicBezTo>
                              <a:pt x="133977" y="9752"/>
                              <a:pt x="167732" y="6486"/>
                              <a:pt x="194934" y="0"/>
                            </a:cubicBezTo>
                            <a:cubicBezTo>
                              <a:pt x="186588" y="21408"/>
                              <a:pt x="146006" y="36810"/>
                              <a:pt x="97467" y="36810"/>
                            </a:cubicBezTo>
                            <a:cubicBezTo>
                              <a:pt x="48928" y="36810"/>
                              <a:pt x="8346" y="21408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910" name="グループ化 909"/>
                  <p:cNvGrpSpPr/>
                  <p:nvPr/>
                </p:nvGrpSpPr>
                <p:grpSpPr>
                  <a:xfrm>
                    <a:off x="1898480" y="5488751"/>
                    <a:ext cx="604867" cy="536755"/>
                    <a:chOff x="1898480" y="5488751"/>
                    <a:chExt cx="604867" cy="536755"/>
                  </a:xfrm>
                </p:grpSpPr>
                <p:sp>
                  <p:nvSpPr>
                    <p:cNvPr id="911" name="片側の 2 つの角を丸めた四角形 910"/>
                    <p:cNvSpPr/>
                    <p:nvPr/>
                  </p:nvSpPr>
                  <p:spPr>
                    <a:xfrm>
                      <a:off x="1898480" y="5491453"/>
                      <a:ext cx="604867" cy="534053"/>
                    </a:xfrm>
                    <a:prstGeom prst="round2SameRect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912" name="グループ化 911"/>
                    <p:cNvGrpSpPr/>
                    <p:nvPr/>
                  </p:nvGrpSpPr>
                  <p:grpSpPr>
                    <a:xfrm>
                      <a:off x="2136244" y="5493756"/>
                      <a:ext cx="129338" cy="531750"/>
                      <a:chOff x="-102043" y="5493756"/>
                      <a:chExt cx="129338" cy="538598"/>
                    </a:xfrm>
                  </p:grpSpPr>
                  <p:sp>
                    <p:nvSpPr>
                      <p:cNvPr id="916" name="台形 915"/>
                      <p:cNvSpPr/>
                      <p:nvPr/>
                    </p:nvSpPr>
                    <p:spPr>
                      <a:xfrm rot="10800000">
                        <a:off x="-89612" y="5493756"/>
                        <a:ext cx="104476" cy="68406"/>
                      </a:xfrm>
                      <a:prstGeom prst="trapezoid">
                        <a:avLst/>
                      </a:prstGeom>
                      <a:pattFill prst="wdUpDiag">
                        <a:fgClr>
                          <a:srgbClr val="FF6600"/>
                        </a:fgClr>
                        <a:bgClr>
                          <a:srgbClr val="FF0000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17" name="台形 916"/>
                      <p:cNvSpPr/>
                      <p:nvPr/>
                    </p:nvSpPr>
                    <p:spPr>
                      <a:xfrm>
                        <a:off x="-102043" y="5562162"/>
                        <a:ext cx="129338" cy="470192"/>
                      </a:xfrm>
                      <a:prstGeom prst="trapezoid">
                        <a:avLst>
                          <a:gd name="adj" fmla="val 27455"/>
                        </a:avLst>
                      </a:prstGeom>
                      <a:pattFill prst="wdUpDiag">
                        <a:fgClr>
                          <a:srgbClr val="FF6600"/>
                        </a:fgClr>
                        <a:bgClr>
                          <a:srgbClr val="FF0000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913" name="グループ化 912"/>
                    <p:cNvGrpSpPr/>
                    <p:nvPr/>
                  </p:nvGrpSpPr>
                  <p:grpSpPr>
                    <a:xfrm>
                      <a:off x="2043930" y="5488751"/>
                      <a:ext cx="313967" cy="126641"/>
                      <a:chOff x="-199574" y="5488751"/>
                      <a:chExt cx="313967" cy="126641"/>
                    </a:xfrm>
                  </p:grpSpPr>
                  <p:sp>
                    <p:nvSpPr>
                      <p:cNvPr id="914" name="直角三角形 913"/>
                      <p:cNvSpPr/>
                      <p:nvPr/>
                    </p:nvSpPr>
                    <p:spPr>
                      <a:xfrm rot="5400000">
                        <a:off x="-188279" y="5477456"/>
                        <a:ext cx="126641" cy="149231"/>
                      </a:xfrm>
                      <a:prstGeom prst="rtTriangle">
                        <a:avLst/>
                      </a:prstGeom>
                      <a:pattFill prst="dkVert">
                        <a:fgClr>
                          <a:srgbClr val="5B9BD5"/>
                        </a:fgClr>
                        <a:bgClr>
                          <a:srgbClr val="4472C4">
                            <a:lumMod val="90000"/>
                          </a:srgb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15" name="直角三角形 914"/>
                      <p:cNvSpPr/>
                      <p:nvPr/>
                    </p:nvSpPr>
                    <p:spPr>
                      <a:xfrm rot="16200000" flipH="1">
                        <a:off x="-23543" y="5477456"/>
                        <a:ext cx="126641" cy="149231"/>
                      </a:xfrm>
                      <a:prstGeom prst="rtTriangle">
                        <a:avLst/>
                      </a:prstGeom>
                      <a:pattFill prst="dkVert">
                        <a:fgClr>
                          <a:srgbClr val="5B9BD5"/>
                        </a:fgClr>
                        <a:bgClr>
                          <a:srgbClr val="4472C4">
                            <a:lumMod val="90000"/>
                          </a:srgb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92" name="グループ化 891"/>
                <p:cNvGrpSpPr/>
                <p:nvPr/>
              </p:nvGrpSpPr>
              <p:grpSpPr>
                <a:xfrm>
                  <a:off x="1826409" y="1924599"/>
                  <a:ext cx="380384" cy="358080"/>
                  <a:chOff x="7433259" y="1508505"/>
                  <a:chExt cx="666875" cy="627772"/>
                </a:xfrm>
              </p:grpSpPr>
              <p:sp>
                <p:nvSpPr>
                  <p:cNvPr id="907" name="角丸四角形 906"/>
                  <p:cNvSpPr/>
                  <p:nvPr/>
                </p:nvSpPr>
                <p:spPr>
                  <a:xfrm rot="3650219" flipH="1">
                    <a:off x="7446059" y="1617912"/>
                    <a:ext cx="320413" cy="101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8" name="フリーフォーム 907"/>
                  <p:cNvSpPr/>
                  <p:nvPr/>
                </p:nvSpPr>
                <p:spPr>
                  <a:xfrm rot="12756313" flipH="1">
                    <a:off x="7433259" y="1672564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3" name="グループ化 892"/>
                <p:cNvGrpSpPr/>
                <p:nvPr/>
              </p:nvGrpSpPr>
              <p:grpSpPr>
                <a:xfrm>
                  <a:off x="1776260" y="2221462"/>
                  <a:ext cx="841120" cy="596088"/>
                  <a:chOff x="7345336" y="2028954"/>
                  <a:chExt cx="1474619" cy="1045039"/>
                </a:xfrm>
              </p:grpSpPr>
              <p:grpSp>
                <p:nvGrpSpPr>
                  <p:cNvPr id="903" name="グループ化 902"/>
                  <p:cNvGrpSpPr/>
                  <p:nvPr/>
                </p:nvGrpSpPr>
                <p:grpSpPr>
                  <a:xfrm rot="20466329">
                    <a:off x="7345336" y="2028954"/>
                    <a:ext cx="711784" cy="1045039"/>
                    <a:chOff x="4647964" y="2092830"/>
                    <a:chExt cx="711784" cy="1045039"/>
                  </a:xfrm>
                </p:grpSpPr>
                <p:sp>
                  <p:nvSpPr>
                    <p:cNvPr id="905" name="台形 904"/>
                    <p:cNvSpPr/>
                    <p:nvPr/>
                  </p:nvSpPr>
                  <p:spPr>
                    <a:xfrm rot="2503523">
                      <a:off x="5045424" y="2096998"/>
                      <a:ext cx="314324" cy="158510"/>
                    </a:xfrm>
                    <a:prstGeom prst="trapezoid">
                      <a:avLst>
                        <a:gd name="adj" fmla="val 13602"/>
                      </a:avLst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6" name="片側の 2 つの角を丸めた四角形 905"/>
                    <p:cNvSpPr/>
                    <p:nvPr/>
                  </p:nvSpPr>
                  <p:spPr>
                    <a:xfrm rot="13287502">
                      <a:off x="4647964" y="2092830"/>
                      <a:ext cx="337708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04" name="角丸四角形 177"/>
                  <p:cNvSpPr/>
                  <p:nvPr/>
                </p:nvSpPr>
                <p:spPr>
                  <a:xfrm rot="4145786" flipH="1" flipV="1">
                    <a:off x="8252030" y="2471675"/>
                    <a:ext cx="800381" cy="335468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00381" h="335468">
                        <a:moveTo>
                          <a:pt x="800381" y="335468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</a:path>
                    </a:pathLst>
                  </a:cu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4" name="グループ化 893"/>
                <p:cNvGrpSpPr/>
                <p:nvPr/>
              </p:nvGrpSpPr>
              <p:grpSpPr>
                <a:xfrm>
                  <a:off x="2431949" y="2614738"/>
                  <a:ext cx="371600" cy="209284"/>
                  <a:chOff x="110523" y="2527686"/>
                  <a:chExt cx="529370" cy="298139"/>
                </a:xfrm>
              </p:grpSpPr>
              <p:sp>
                <p:nvSpPr>
                  <p:cNvPr id="895" name="円/楕円 1474"/>
                  <p:cNvSpPr/>
                  <p:nvPr/>
                </p:nvSpPr>
                <p:spPr>
                  <a:xfrm>
                    <a:off x="207696" y="2599387"/>
                    <a:ext cx="431740" cy="2264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1740" h="226438">
                        <a:moveTo>
                          <a:pt x="215870" y="0"/>
                        </a:moveTo>
                        <a:cubicBezTo>
                          <a:pt x="335092" y="0"/>
                          <a:pt x="431740" y="64371"/>
                          <a:pt x="431740" y="143777"/>
                        </a:cubicBezTo>
                        <a:cubicBezTo>
                          <a:pt x="431740" y="163691"/>
                          <a:pt x="425662" y="182658"/>
                          <a:pt x="414637" y="199879"/>
                        </a:cubicBezTo>
                        <a:cubicBezTo>
                          <a:pt x="356317" y="216707"/>
                          <a:pt x="285276" y="226438"/>
                          <a:pt x="208645" y="226438"/>
                        </a:cubicBezTo>
                        <a:cubicBezTo>
                          <a:pt x="140239" y="226438"/>
                          <a:pt x="76286" y="218684"/>
                          <a:pt x="21950" y="204667"/>
                        </a:cubicBezTo>
                        <a:cubicBezTo>
                          <a:pt x="7473" y="186775"/>
                          <a:pt x="0" y="165857"/>
                          <a:pt x="0" y="143777"/>
                        </a:cubicBezTo>
                        <a:cubicBezTo>
                          <a:pt x="0" y="64371"/>
                          <a:pt x="96648" y="0"/>
                          <a:pt x="215870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96" name="グループ化 895"/>
                  <p:cNvGrpSpPr/>
                  <p:nvPr/>
                </p:nvGrpSpPr>
                <p:grpSpPr>
                  <a:xfrm>
                    <a:off x="110523" y="2527686"/>
                    <a:ext cx="529370" cy="273544"/>
                    <a:chOff x="3145148" y="3551877"/>
                    <a:chExt cx="781709" cy="403936"/>
                  </a:xfrm>
                </p:grpSpPr>
                <p:sp>
                  <p:nvSpPr>
                    <p:cNvPr id="897" name="円/楕円 25"/>
                    <p:cNvSpPr/>
                    <p:nvPr/>
                  </p:nvSpPr>
                  <p:spPr>
                    <a:xfrm>
                      <a:off x="3145148" y="3551877"/>
                      <a:ext cx="728352" cy="40393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8352" h="403936">
                          <a:moveTo>
                            <a:pt x="413528" y="0"/>
                          </a:moveTo>
                          <a:cubicBezTo>
                            <a:pt x="587400" y="0"/>
                            <a:pt x="728352" y="61986"/>
                            <a:pt x="728352" y="138450"/>
                          </a:cubicBezTo>
                          <a:cubicBezTo>
                            <a:pt x="728352" y="214914"/>
                            <a:pt x="587400" y="276900"/>
                            <a:pt x="413528" y="276900"/>
                          </a:cubicBezTo>
                          <a:cubicBezTo>
                            <a:pt x="314157" y="276900"/>
                            <a:pt x="225538" y="256653"/>
                            <a:pt x="168255" y="224272"/>
                          </a:cubicBezTo>
                          <a:lnTo>
                            <a:pt x="161836" y="229216"/>
                          </a:lnTo>
                          <a:lnTo>
                            <a:pt x="202522" y="298129"/>
                          </a:lnTo>
                          <a:cubicBezTo>
                            <a:pt x="222216" y="331484"/>
                            <a:pt x="211140" y="374491"/>
                            <a:pt x="177784" y="394184"/>
                          </a:cubicBezTo>
                          <a:cubicBezTo>
                            <a:pt x="144428" y="413878"/>
                            <a:pt x="101421" y="402802"/>
                            <a:pt x="81728" y="369445"/>
                          </a:cubicBezTo>
                          <a:lnTo>
                            <a:pt x="9698" y="247446"/>
                          </a:lnTo>
                          <a:cubicBezTo>
                            <a:pt x="-7480" y="218350"/>
                            <a:pt x="-1246" y="181911"/>
                            <a:pt x="23708" y="161042"/>
                          </a:cubicBezTo>
                          <a:cubicBezTo>
                            <a:pt x="25084" y="157791"/>
                            <a:pt x="27573" y="155571"/>
                            <a:pt x="30254" y="153505"/>
                          </a:cubicBezTo>
                          <a:lnTo>
                            <a:pt x="142492" y="67048"/>
                          </a:lnTo>
                          <a:lnTo>
                            <a:pt x="149022" y="63836"/>
                          </a:lnTo>
                          <a:cubicBezTo>
                            <a:pt x="204831" y="25292"/>
                            <a:pt x="302463" y="0"/>
                            <a:pt x="413528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898" name="グループ化 897"/>
                    <p:cNvGrpSpPr/>
                    <p:nvPr/>
                  </p:nvGrpSpPr>
                  <p:grpSpPr>
                    <a:xfrm>
                      <a:off x="3383168" y="3571879"/>
                      <a:ext cx="543689" cy="348011"/>
                      <a:chOff x="8176233" y="2467645"/>
                      <a:chExt cx="953176" cy="610124"/>
                    </a:xfrm>
                  </p:grpSpPr>
                  <p:sp>
                    <p:nvSpPr>
                      <p:cNvPr id="899" name="角丸四角形 898"/>
                      <p:cNvSpPr/>
                      <p:nvPr/>
                    </p:nvSpPr>
                    <p:spPr>
                      <a:xfrm rot="5400000">
                        <a:off x="8308348" y="2645405"/>
                        <a:ext cx="570460" cy="25460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00" name="角丸四角形 899"/>
                      <p:cNvSpPr/>
                      <p:nvPr/>
                    </p:nvSpPr>
                    <p:spPr>
                      <a:xfrm rot="5041102">
                        <a:off x="8618032" y="2679263"/>
                        <a:ext cx="455692" cy="20361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01" name="角丸四角形 900"/>
                      <p:cNvSpPr/>
                      <p:nvPr/>
                    </p:nvSpPr>
                    <p:spPr>
                      <a:xfrm rot="4450043">
                        <a:off x="8847255" y="2678229"/>
                        <a:ext cx="399208" cy="16510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02" name="角丸四角形 901"/>
                      <p:cNvSpPr/>
                      <p:nvPr/>
                    </p:nvSpPr>
                    <p:spPr>
                      <a:xfrm rot="5863639">
                        <a:off x="7996253" y="2647625"/>
                        <a:ext cx="610124" cy="25016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adFill flip="none" rotWithShape="1">
                        <a:gsLst>
                          <a:gs pos="0">
                            <a:sysClr val="window" lastClr="FFFFFF"/>
                          </a:gs>
                          <a:gs pos="55000">
                            <a:srgbClr val="FFCC99">
                              <a:shade val="100000"/>
                              <a:satMod val="115000"/>
                            </a:srgbClr>
                          </a:gs>
                        </a:gsLst>
                        <a:path path="circle">
                          <a:fillToRect l="100000" b="100000"/>
                        </a:path>
                        <a:tileRect t="-100000" r="-100000"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889" name="円/楕円 787"/>
              <p:cNvSpPr/>
              <p:nvPr/>
            </p:nvSpPr>
            <p:spPr>
              <a:xfrm flipH="1">
                <a:off x="4958120" y="37714"/>
                <a:ext cx="68225" cy="6822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0" name="円/楕円 787"/>
              <p:cNvSpPr/>
              <p:nvPr/>
            </p:nvSpPr>
            <p:spPr>
              <a:xfrm flipH="1">
                <a:off x="5241032" y="37714"/>
                <a:ext cx="68225" cy="6822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59" name="グループ化 858"/>
            <p:cNvGrpSpPr/>
            <p:nvPr/>
          </p:nvGrpSpPr>
          <p:grpSpPr>
            <a:xfrm>
              <a:off x="4048514" y="554049"/>
              <a:ext cx="2192854" cy="977062"/>
              <a:chOff x="3574414" y="4296557"/>
              <a:chExt cx="3156585" cy="1406469"/>
            </a:xfrm>
          </p:grpSpPr>
          <p:grpSp>
            <p:nvGrpSpPr>
              <p:cNvPr id="866" name="グループ化 865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886" name="爆発 1 885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7" name="爆発 1 886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7" name="グループ化 866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884" name="爆発 1 883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5" name="爆発 1 884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8" name="グループ化 867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882" name="爆発 1 881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3" name="爆発 1 882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9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0" name="正方形/長方形 869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1" name="正方形/長方形 870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2" name="正方形/長方形 871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3" name="正方形/長方形 872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4" name="正方形/長方形 873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75" name="グループ化 874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876" name="1 つの角を丸めた四角形 875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7" name="1 つの角を丸めた四角形 876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8" name="五角形 877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9" name="五角形 878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0" name="台形 879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1" name="台形 880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60" name="グループ化 859"/>
            <p:cNvGrpSpPr/>
            <p:nvPr/>
          </p:nvGrpSpPr>
          <p:grpSpPr>
            <a:xfrm>
              <a:off x="4794662" y="546967"/>
              <a:ext cx="711316" cy="398955"/>
              <a:chOff x="2859979" y="1731565"/>
              <a:chExt cx="505317" cy="283417"/>
            </a:xfrm>
          </p:grpSpPr>
          <p:sp>
            <p:nvSpPr>
              <p:cNvPr id="861" name="角丸四角形 860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2" name="角丸四角形 861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3" name="円/楕円 862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4" name="台形 863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5" name="台形 864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476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pptx411_デスクワーク中の男性のイラスト</dc:title>
  <dc:subject>pptx411_デスクワーク中の男性のイラスト</dc:subject>
  <dc:creator>http://www.digipot.net</dc:creator>
  <cp:lastModifiedBy/>
  <cp:revision>1</cp:revision>
  <dcterms:created xsi:type="dcterms:W3CDTF">2014-01-30T05:12:09Z</dcterms:created>
  <dcterms:modified xsi:type="dcterms:W3CDTF">2016-04-07T01:59:38Z</dcterms:modified>
  <cp:category/>
  <cp:version>1</cp:version>
</cp:coreProperties>
</file>